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28"/>
  </p:notesMasterIdLst>
  <p:sldIdLst>
    <p:sldId id="256" r:id="rId5"/>
    <p:sldId id="257" r:id="rId6"/>
    <p:sldId id="314" r:id="rId7"/>
    <p:sldId id="315" r:id="rId8"/>
    <p:sldId id="320" r:id="rId9"/>
    <p:sldId id="311" r:id="rId10"/>
    <p:sldId id="313" r:id="rId11"/>
    <p:sldId id="316" r:id="rId12"/>
    <p:sldId id="319" r:id="rId13"/>
    <p:sldId id="321" r:id="rId14"/>
    <p:sldId id="293" r:id="rId15"/>
    <p:sldId id="317" r:id="rId16"/>
    <p:sldId id="324" r:id="rId17"/>
    <p:sldId id="323" r:id="rId18"/>
    <p:sldId id="305" r:id="rId19"/>
    <p:sldId id="312" r:id="rId20"/>
    <p:sldId id="303" r:id="rId21"/>
    <p:sldId id="304" r:id="rId22"/>
    <p:sldId id="306" r:id="rId23"/>
    <p:sldId id="307" r:id="rId24"/>
    <p:sldId id="310" r:id="rId25"/>
    <p:sldId id="309" r:id="rId26"/>
    <p:sldId id="308" r:id="rId27"/>
  </p:sldIdLst>
  <p:sldSz cx="9144000" cy="5143500" type="screen16x9"/>
  <p:notesSz cx="6858000" cy="9144000"/>
  <p:embeddedFontLst>
    <p:embeddedFont>
      <p:font typeface="Lato" panose="020F0502020204030203" pitchFamily="34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Raleway" pitchFamily="2" charset="77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http://customooxmlschemas.google.com/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41" roundtripDataSignature="AMtx7mhQrRl1FrxYTPRQBLEfYLLBoDqR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FAFF"/>
    <a:srgbClr val="333F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75205E-ECE8-4672-A485-DCE2546BBB15}" v="40" dt="2023-08-16T22:49:47.583"/>
    <p1510:client id="{3BE8C8B1-6449-4FD6-8A66-600ED4469DB4}" v="221" dt="2023-08-16T18:43:48.242"/>
    <p1510:client id="{3C892134-2CC4-4FF9-AC4D-019DB49BCE92}" v="1" dt="2023-08-16T19:41:22.233"/>
    <p1510:client id="{76AB32E1-1508-F34D-99F8-0DA990D00AC0}" v="627" dt="2023-08-17T14:14:09.469"/>
    <p1510:client id="{97833DDB-50CF-44FF-AC74-B8391C088EBC}" v="56" dt="2023-08-17T00:54:56.012"/>
    <p1510:client id="{B68B0D8D-1828-4C01-89D7-3A463E6B0130}" v="26" dt="2023-08-17T01:30:21.502"/>
    <p1510:client id="{DCAF437D-F579-4AEE-9CF1-19BFA66464B3}" v="305" dt="2023-08-16T19:29:25.862"/>
    <p1510:client id="{E3AFEC44-C54F-4011-9F9A-1B2A23C2D4D2}" v="96" dt="2023-08-17T05:58:49.854"/>
    <p1510:client id="{F1CB80BE-EFEF-4DEA-8F92-674C3B72AF0A}" v="595" dt="2023-08-16T21:41:14.1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23"/>
    <p:restoredTop sz="94679"/>
  </p:normalViewPr>
  <p:slideViewPr>
    <p:cSldViewPr snapToGrid="0">
      <p:cViewPr varScale="1">
        <p:scale>
          <a:sx n="211" d="100"/>
          <a:sy n="211" d="100"/>
        </p:scale>
        <p:origin x="216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1.fntdata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customschemas.google.com/relationships/presentationmetadata" Target="meta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mshi Gadepally" userId="S::vamshig@uchicago.edu::f5432d95-e811-4320-95b7-fe24ed68bbdd" providerId="AD" clId="Web-{DCAF437D-F579-4AEE-9CF1-19BFA66464B3}"/>
    <pc:docChg chg="addSld modSld">
      <pc:chgData name="Vamshi Gadepally" userId="S::vamshig@uchicago.edu::f5432d95-e811-4320-95b7-fe24ed68bbdd" providerId="AD" clId="Web-{DCAF437D-F579-4AEE-9CF1-19BFA66464B3}" dt="2023-08-16T19:29:25.862" v="301" actId="1076"/>
      <pc:docMkLst>
        <pc:docMk/>
      </pc:docMkLst>
      <pc:sldChg chg="modSp">
        <pc:chgData name="Vamshi Gadepally" userId="S::vamshig@uchicago.edu::f5432d95-e811-4320-95b7-fe24ed68bbdd" providerId="AD" clId="Web-{DCAF437D-F579-4AEE-9CF1-19BFA66464B3}" dt="2023-08-16T19:20:50.974" v="272" actId="20577"/>
        <pc:sldMkLst>
          <pc:docMk/>
          <pc:sldMk cId="0" sldId="256"/>
        </pc:sldMkLst>
        <pc:spChg chg="mod">
          <ac:chgData name="Vamshi Gadepally" userId="S::vamshig@uchicago.edu::f5432d95-e811-4320-95b7-fe24ed68bbdd" providerId="AD" clId="Web-{DCAF437D-F579-4AEE-9CF1-19BFA66464B3}" dt="2023-08-16T19:20:50.974" v="272" actId="20577"/>
          <ac:spMkLst>
            <pc:docMk/>
            <pc:sldMk cId="0" sldId="256"/>
            <ac:spMk id="86" creationId="{00000000-0000-0000-0000-000000000000}"/>
          </ac:spMkLst>
        </pc:spChg>
      </pc:sldChg>
      <pc:sldChg chg="addSp modSp">
        <pc:chgData name="Vamshi Gadepally" userId="S::vamshig@uchicago.edu::f5432d95-e811-4320-95b7-fe24ed68bbdd" providerId="AD" clId="Web-{DCAF437D-F579-4AEE-9CF1-19BFA66464B3}" dt="2023-08-16T19:22:26.836" v="284" actId="1076"/>
        <pc:sldMkLst>
          <pc:docMk/>
          <pc:sldMk cId="3359653904" sldId="311"/>
        </pc:sldMkLst>
        <pc:spChg chg="mod">
          <ac:chgData name="Vamshi Gadepally" userId="S::vamshig@uchicago.edu::f5432d95-e811-4320-95b7-fe24ed68bbdd" providerId="AD" clId="Web-{DCAF437D-F579-4AEE-9CF1-19BFA66464B3}" dt="2023-08-16T19:22:26.367" v="274" actId="1076"/>
          <ac:spMkLst>
            <pc:docMk/>
            <pc:sldMk cId="3359653904" sldId="311"/>
            <ac:spMk id="2" creationId="{AC67C3CA-8220-D5E7-AD80-680F9EC58CF0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26.414" v="275" actId="1076"/>
          <ac:spMkLst>
            <pc:docMk/>
            <pc:sldMk cId="3359653904" sldId="311"/>
            <ac:spMk id="3" creationId="{C3BF782D-D565-5843-6F55-CCA491ABBE1B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26.461" v="276" actId="1076"/>
          <ac:spMkLst>
            <pc:docMk/>
            <pc:sldMk cId="3359653904" sldId="311"/>
            <ac:spMk id="4" creationId="{5869F48A-8054-6728-1AE5-014A53B42D94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26.508" v="277" actId="1076"/>
          <ac:spMkLst>
            <pc:docMk/>
            <pc:sldMk cId="3359653904" sldId="311"/>
            <ac:spMk id="5" creationId="{49594900-BAA7-5FDB-9448-1EBD8A1D1E50}"/>
          </ac:spMkLst>
        </pc:spChg>
        <pc:spChg chg="add mod">
          <ac:chgData name="Vamshi Gadepally" userId="S::vamshig@uchicago.edu::f5432d95-e811-4320-95b7-fe24ed68bbdd" providerId="AD" clId="Web-{DCAF437D-F579-4AEE-9CF1-19BFA66464B3}" dt="2023-08-16T19:22:26.758" v="282" actId="1076"/>
          <ac:spMkLst>
            <pc:docMk/>
            <pc:sldMk cId="3359653904" sldId="311"/>
            <ac:spMk id="6" creationId="{96DF2893-F717-A8A2-98A0-BB40B04FA49C}"/>
          </ac:spMkLst>
        </pc:spChg>
        <pc:spChg chg="add mod">
          <ac:chgData name="Vamshi Gadepally" userId="S::vamshig@uchicago.edu::f5432d95-e811-4320-95b7-fe24ed68bbdd" providerId="AD" clId="Web-{DCAF437D-F579-4AEE-9CF1-19BFA66464B3}" dt="2023-08-16T19:22:26.789" v="283" actId="1076"/>
          <ac:spMkLst>
            <pc:docMk/>
            <pc:sldMk cId="3359653904" sldId="311"/>
            <ac:spMk id="7" creationId="{CC15AE0F-F061-C471-F3CC-B601FFCEFEEC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26.570" v="278" actId="1076"/>
          <ac:spMkLst>
            <pc:docMk/>
            <pc:sldMk cId="3359653904" sldId="311"/>
            <ac:spMk id="8" creationId="{EB7CFEF5-E21F-CDB8-DFD0-F726EE4ECE57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26.617" v="279" actId="1076"/>
          <ac:spMkLst>
            <pc:docMk/>
            <pc:sldMk cId="3359653904" sldId="311"/>
            <ac:spMk id="9" creationId="{FC6648E0-28AC-D0A0-30C1-16D9F0366FD2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26.664" v="280" actId="1076"/>
          <ac:spMkLst>
            <pc:docMk/>
            <pc:sldMk cId="3359653904" sldId="311"/>
            <ac:spMk id="10" creationId="{28D35DE8-F3F5-E3CE-50CE-E51AE4B08A62}"/>
          </ac:spMkLst>
        </pc:spChg>
        <pc:spChg chg="add mod">
          <ac:chgData name="Vamshi Gadepally" userId="S::vamshig@uchicago.edu::f5432d95-e811-4320-95b7-fe24ed68bbdd" providerId="AD" clId="Web-{DCAF437D-F579-4AEE-9CF1-19BFA66464B3}" dt="2023-08-16T19:22:26.836" v="284" actId="1076"/>
          <ac:spMkLst>
            <pc:docMk/>
            <pc:sldMk cId="3359653904" sldId="311"/>
            <ac:spMk id="11" creationId="{227240E6-5F83-B9D9-F826-1499D5430895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26.711" v="281" actId="1076"/>
          <ac:spMkLst>
            <pc:docMk/>
            <pc:sldMk cId="3359653904" sldId="311"/>
            <ac:spMk id="12" creationId="{4301DC28-E170-8DC3-62E6-B85EF53C5569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26.320" v="273" actId="1076"/>
          <ac:spMkLst>
            <pc:docMk/>
            <pc:sldMk cId="3359653904" sldId="311"/>
            <ac:spMk id="93" creationId="{00000000-0000-0000-0000-000000000000}"/>
          </ac:spMkLst>
        </pc:spChg>
      </pc:sldChg>
      <pc:sldChg chg="addSp delSp modSp add replId">
        <pc:chgData name="Vamshi Gadepally" userId="S::vamshig@uchicago.edu::f5432d95-e811-4320-95b7-fe24ed68bbdd" providerId="AD" clId="Web-{DCAF437D-F579-4AEE-9CF1-19BFA66464B3}" dt="2023-08-16T19:29:25.862" v="301" actId="1076"/>
        <pc:sldMkLst>
          <pc:docMk/>
          <pc:sldMk cId="105344832" sldId="313"/>
        </pc:sldMkLst>
        <pc:spChg chg="mod">
          <ac:chgData name="Vamshi Gadepally" userId="S::vamshig@uchicago.edu::f5432d95-e811-4320-95b7-fe24ed68bbdd" providerId="AD" clId="Web-{DCAF437D-F579-4AEE-9CF1-19BFA66464B3}" dt="2023-08-16T19:22:51.337" v="286" actId="1076"/>
          <ac:spMkLst>
            <pc:docMk/>
            <pc:sldMk cId="105344832" sldId="313"/>
            <ac:spMk id="2" creationId="{AC67C3CA-8220-D5E7-AD80-680F9EC58CF0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9:25.862" v="301" actId="1076"/>
          <ac:spMkLst>
            <pc:docMk/>
            <pc:sldMk cId="105344832" sldId="313"/>
            <ac:spMk id="3" creationId="{C3BF782D-D565-5843-6F55-CCA491ABBE1B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9:21.440" v="300" actId="1076"/>
          <ac:spMkLst>
            <pc:docMk/>
            <pc:sldMk cId="105344832" sldId="313"/>
            <ac:spMk id="4" creationId="{5869F48A-8054-6728-1AE5-014A53B42D94}"/>
          </ac:spMkLst>
        </pc:spChg>
        <pc:spChg chg="del">
          <ac:chgData name="Vamshi Gadepally" userId="S::vamshig@uchicago.edu::f5432d95-e811-4320-95b7-fe24ed68bbdd" providerId="AD" clId="Web-{DCAF437D-F579-4AEE-9CF1-19BFA66464B3}" dt="2023-08-16T19:10:09.131" v="162"/>
          <ac:spMkLst>
            <pc:docMk/>
            <pc:sldMk cId="105344832" sldId="313"/>
            <ac:spMk id="5" creationId="{49594900-BAA7-5FDB-9448-1EBD8A1D1E50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51.524" v="291" actId="1076"/>
          <ac:spMkLst>
            <pc:docMk/>
            <pc:sldMk cId="105344832" sldId="313"/>
            <ac:spMk id="6" creationId="{96DF2893-F717-A8A2-98A0-BB40B04FA49C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51.571" v="292" actId="1076"/>
          <ac:spMkLst>
            <pc:docMk/>
            <pc:sldMk cId="105344832" sldId="313"/>
            <ac:spMk id="7" creationId="{CC15AE0F-F061-C471-F3CC-B601FFCEFEEC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9:14.518" v="298" actId="1076"/>
          <ac:spMkLst>
            <pc:docMk/>
            <pc:sldMk cId="105344832" sldId="313"/>
            <ac:spMk id="8" creationId="{EB7CFEF5-E21F-CDB8-DFD0-F726EE4ECE57}"/>
          </ac:spMkLst>
        </pc:spChg>
        <pc:spChg chg="del">
          <ac:chgData name="Vamshi Gadepally" userId="S::vamshig@uchicago.edu::f5432d95-e811-4320-95b7-fe24ed68bbdd" providerId="AD" clId="Web-{DCAF437D-F579-4AEE-9CF1-19BFA66464B3}" dt="2023-08-16T19:10:11.240" v="163"/>
          <ac:spMkLst>
            <pc:docMk/>
            <pc:sldMk cId="105344832" sldId="313"/>
            <ac:spMk id="9" creationId="{FC6648E0-28AC-D0A0-30C1-16D9F0366FD2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51.493" v="290" actId="1076"/>
          <ac:spMkLst>
            <pc:docMk/>
            <pc:sldMk cId="105344832" sldId="313"/>
            <ac:spMk id="10" creationId="{28D35DE8-F3F5-E3CE-50CE-E51AE4B08A62}"/>
          </ac:spMkLst>
        </pc:spChg>
        <pc:spChg chg="del mod">
          <ac:chgData name="Vamshi Gadepally" userId="S::vamshig@uchicago.edu::f5432d95-e811-4320-95b7-fe24ed68bbdd" providerId="AD" clId="Web-{DCAF437D-F579-4AEE-9CF1-19BFA66464B3}" dt="2023-08-16T19:17:02.484" v="210"/>
          <ac:spMkLst>
            <pc:docMk/>
            <pc:sldMk cId="105344832" sldId="313"/>
            <ac:spMk id="12" creationId="{4301DC28-E170-8DC3-62E6-B85EF53C5569}"/>
          </ac:spMkLst>
        </pc:spChg>
        <pc:spChg chg="add mod">
          <ac:chgData name="Vamshi Gadepally" userId="S::vamshig@uchicago.edu::f5432d95-e811-4320-95b7-fe24ed68bbdd" providerId="AD" clId="Web-{DCAF437D-F579-4AEE-9CF1-19BFA66464B3}" dt="2023-08-16T19:29:17.752" v="299" actId="1076"/>
          <ac:spMkLst>
            <pc:docMk/>
            <pc:sldMk cId="105344832" sldId="313"/>
            <ac:spMk id="13" creationId="{C6C73BF5-0109-6045-5BC1-6B4913D36C41}"/>
          </ac:spMkLst>
        </pc:spChg>
        <pc:spChg chg="mod">
          <ac:chgData name="Vamshi Gadepally" userId="S::vamshig@uchicago.edu::f5432d95-e811-4320-95b7-fe24ed68bbdd" providerId="AD" clId="Web-{DCAF437D-F579-4AEE-9CF1-19BFA66464B3}" dt="2023-08-16T19:22:51.306" v="285" actId="1076"/>
          <ac:spMkLst>
            <pc:docMk/>
            <pc:sldMk cId="105344832" sldId="313"/>
            <ac:spMk id="93" creationId="{00000000-0000-0000-0000-000000000000}"/>
          </ac:spMkLst>
        </pc:spChg>
        <pc:spChg chg="mod">
          <ac:chgData name="Vamshi Gadepally" userId="S::vamshig@uchicago.edu::f5432d95-e811-4320-95b7-fe24ed68bbdd" providerId="AD" clId="Web-{DCAF437D-F579-4AEE-9CF1-19BFA66464B3}" dt="2023-08-16T19:07:48.846" v="154" actId="20577"/>
          <ac:spMkLst>
            <pc:docMk/>
            <pc:sldMk cId="105344832" sldId="313"/>
            <ac:spMk id="95" creationId="{00000000-0000-0000-0000-000000000000}"/>
          </ac:spMkLst>
        </pc:spChg>
      </pc:sldChg>
    </pc:docChg>
  </pc:docChgLst>
  <pc:docChgLst>
    <pc:chgData name="Vamshi Gadepally" userId="S::vamshig@uchicago.edu::f5432d95-e811-4320-95b7-fe24ed68bbdd" providerId="AD" clId="Web-{3C892134-2CC4-4FF9-AC4D-019DB49BCE92}"/>
    <pc:docChg chg="modSld">
      <pc:chgData name="Vamshi Gadepally" userId="S::vamshig@uchicago.edu::f5432d95-e811-4320-95b7-fe24ed68bbdd" providerId="AD" clId="Web-{3C892134-2CC4-4FF9-AC4D-019DB49BCE92}" dt="2023-08-16T19:41:22.233" v="0" actId="1076"/>
      <pc:docMkLst>
        <pc:docMk/>
      </pc:docMkLst>
      <pc:sldChg chg="modSp">
        <pc:chgData name="Vamshi Gadepally" userId="S::vamshig@uchicago.edu::f5432d95-e811-4320-95b7-fe24ed68bbdd" providerId="AD" clId="Web-{3C892134-2CC4-4FF9-AC4D-019DB49BCE92}" dt="2023-08-16T19:41:22.233" v="0" actId="1076"/>
        <pc:sldMkLst>
          <pc:docMk/>
          <pc:sldMk cId="105344832" sldId="313"/>
        </pc:sldMkLst>
        <pc:spChg chg="mod">
          <ac:chgData name="Vamshi Gadepally" userId="S::vamshig@uchicago.edu::f5432d95-e811-4320-95b7-fe24ed68bbdd" providerId="AD" clId="Web-{3C892134-2CC4-4FF9-AC4D-019DB49BCE92}" dt="2023-08-16T19:41:22.233" v="0" actId="1076"/>
          <ac:spMkLst>
            <pc:docMk/>
            <pc:sldMk cId="105344832" sldId="313"/>
            <ac:spMk id="4" creationId="{5869F48A-8054-6728-1AE5-014A53B42D94}"/>
          </ac:spMkLst>
        </pc:spChg>
      </pc:sldChg>
    </pc:docChg>
  </pc:docChgLst>
  <pc:docChgLst>
    <pc:chgData name="Nitin Gupta" userId="S::nitingupta@uchicago.edu::63d6bff7-a358-458f-8505-2bbd6ec4aa0b" providerId="AD" clId="Web-{97833DDB-50CF-44FF-AC74-B8391C088EBC}"/>
    <pc:docChg chg="modSld">
      <pc:chgData name="Nitin Gupta" userId="S::nitingupta@uchicago.edu::63d6bff7-a358-458f-8505-2bbd6ec4aa0b" providerId="AD" clId="Web-{97833DDB-50CF-44FF-AC74-B8391C088EBC}" dt="2023-08-17T00:54:56.012" v="45" actId="14100"/>
      <pc:docMkLst>
        <pc:docMk/>
      </pc:docMkLst>
      <pc:sldChg chg="modSp">
        <pc:chgData name="Nitin Gupta" userId="S::nitingupta@uchicago.edu::63d6bff7-a358-458f-8505-2bbd6ec4aa0b" providerId="AD" clId="Web-{97833DDB-50CF-44FF-AC74-B8391C088EBC}" dt="2023-08-17T00:54:56.012" v="45" actId="14100"/>
        <pc:sldMkLst>
          <pc:docMk/>
          <pc:sldMk cId="3983071001" sldId="314"/>
        </pc:sldMkLst>
        <pc:spChg chg="mod">
          <ac:chgData name="Nitin Gupta" userId="S::nitingupta@uchicago.edu::63d6bff7-a358-458f-8505-2bbd6ec4aa0b" providerId="AD" clId="Web-{97833DDB-50CF-44FF-AC74-B8391C088EBC}" dt="2023-08-17T00:54:56.012" v="45" actId="14100"/>
          <ac:spMkLst>
            <pc:docMk/>
            <pc:sldMk cId="3983071001" sldId="314"/>
            <ac:spMk id="3" creationId="{C1A3CADF-C28B-9634-DBB4-75FE5282B67F}"/>
          </ac:spMkLst>
        </pc:spChg>
        <pc:spChg chg="mod">
          <ac:chgData name="Nitin Gupta" userId="S::nitingupta@uchicago.edu::63d6bff7-a358-458f-8505-2bbd6ec4aa0b" providerId="AD" clId="Web-{97833DDB-50CF-44FF-AC74-B8391C088EBC}" dt="2023-08-17T00:54:27.449" v="42" actId="20577"/>
          <ac:spMkLst>
            <pc:docMk/>
            <pc:sldMk cId="3983071001" sldId="314"/>
            <ac:spMk id="5" creationId="{27D9649E-2473-B44C-B035-80019257B4ED}"/>
          </ac:spMkLst>
        </pc:spChg>
      </pc:sldChg>
    </pc:docChg>
  </pc:docChgLst>
  <pc:docChgLst>
    <pc:chgData name="Nitin Gupta" userId="S::nitingupta@uchicago.edu::63d6bff7-a358-458f-8505-2bbd6ec4aa0b" providerId="AD" clId="Web-{F1CB80BE-EFEF-4DEA-8F92-674C3B72AF0A}"/>
    <pc:docChg chg="addSld modSld">
      <pc:chgData name="Nitin Gupta" userId="S::nitingupta@uchicago.edu::63d6bff7-a358-458f-8505-2bbd6ec4aa0b" providerId="AD" clId="Web-{F1CB80BE-EFEF-4DEA-8F92-674C3B72AF0A}" dt="2023-08-16T21:41:14.199" v="559" actId="14100"/>
      <pc:docMkLst>
        <pc:docMk/>
      </pc:docMkLst>
      <pc:sldChg chg="modSp">
        <pc:chgData name="Nitin Gupta" userId="S::nitingupta@uchicago.edu::63d6bff7-a358-458f-8505-2bbd6ec4aa0b" providerId="AD" clId="Web-{F1CB80BE-EFEF-4DEA-8F92-674C3B72AF0A}" dt="2023-08-16T21:25:14.551" v="9" actId="20577"/>
        <pc:sldMkLst>
          <pc:docMk/>
          <pc:sldMk cId="0" sldId="256"/>
        </pc:sldMkLst>
        <pc:spChg chg="mod">
          <ac:chgData name="Nitin Gupta" userId="S::nitingupta@uchicago.edu::63d6bff7-a358-458f-8505-2bbd6ec4aa0b" providerId="AD" clId="Web-{F1CB80BE-EFEF-4DEA-8F92-674C3B72AF0A}" dt="2023-08-16T21:25:14.551" v="9" actId="20577"/>
          <ac:spMkLst>
            <pc:docMk/>
            <pc:sldMk cId="0" sldId="256"/>
            <ac:spMk id="86" creationId="{00000000-0000-0000-0000-000000000000}"/>
          </ac:spMkLst>
        </pc:spChg>
      </pc:sldChg>
      <pc:sldChg chg="modSp">
        <pc:chgData name="Nitin Gupta" userId="S::nitingupta@uchicago.edu::63d6bff7-a358-458f-8505-2bbd6ec4aa0b" providerId="AD" clId="Web-{F1CB80BE-EFEF-4DEA-8F92-674C3B72AF0A}" dt="2023-08-16T21:28:07.824" v="186" actId="20577"/>
        <pc:sldMkLst>
          <pc:docMk/>
          <pc:sldMk cId="0" sldId="257"/>
        </pc:sldMkLst>
        <pc:spChg chg="mod">
          <ac:chgData name="Nitin Gupta" userId="S::nitingupta@uchicago.edu::63d6bff7-a358-458f-8505-2bbd6ec4aa0b" providerId="AD" clId="Web-{F1CB80BE-EFEF-4DEA-8F92-674C3B72AF0A}" dt="2023-08-16T21:28:07.824" v="186" actId="20577"/>
          <ac:spMkLst>
            <pc:docMk/>
            <pc:sldMk cId="0" sldId="257"/>
            <ac:spMk id="93" creationId="{00000000-0000-0000-0000-000000000000}"/>
          </ac:spMkLst>
        </pc:spChg>
      </pc:sldChg>
      <pc:sldChg chg="addSp modSp new">
        <pc:chgData name="Nitin Gupta" userId="S::nitingupta@uchicago.edu::63d6bff7-a358-458f-8505-2bbd6ec4aa0b" providerId="AD" clId="Web-{F1CB80BE-EFEF-4DEA-8F92-674C3B72AF0A}" dt="2023-08-16T21:39:36.102" v="496" actId="20577"/>
        <pc:sldMkLst>
          <pc:docMk/>
          <pc:sldMk cId="3983071001" sldId="314"/>
        </pc:sldMkLst>
        <pc:spChg chg="mod">
          <ac:chgData name="Nitin Gupta" userId="S::nitingupta@uchicago.edu::63d6bff7-a358-458f-8505-2bbd6ec4aa0b" providerId="AD" clId="Web-{F1CB80BE-EFEF-4DEA-8F92-674C3B72AF0A}" dt="2023-08-16T21:28:18.215" v="194" actId="20577"/>
          <ac:spMkLst>
            <pc:docMk/>
            <pc:sldMk cId="3983071001" sldId="314"/>
            <ac:spMk id="2" creationId="{AC22B5A0-37CC-E5EC-4351-8C5086CC490B}"/>
          </ac:spMkLst>
        </pc:spChg>
        <pc:spChg chg="mod">
          <ac:chgData name="Nitin Gupta" userId="S::nitingupta@uchicago.edu::63d6bff7-a358-458f-8505-2bbd6ec4aa0b" providerId="AD" clId="Web-{F1CB80BE-EFEF-4DEA-8F92-674C3B72AF0A}" dt="2023-08-16T21:38:45.318" v="460" actId="14100"/>
          <ac:spMkLst>
            <pc:docMk/>
            <pc:sldMk cId="3983071001" sldId="314"/>
            <ac:spMk id="3" creationId="{C1A3CADF-C28B-9634-DBB4-75FE5282B67F}"/>
          </ac:spMkLst>
        </pc:spChg>
        <pc:spChg chg="add mod">
          <ac:chgData name="Nitin Gupta" userId="S::nitingupta@uchicago.edu::63d6bff7-a358-458f-8505-2bbd6ec4aa0b" providerId="AD" clId="Web-{F1CB80BE-EFEF-4DEA-8F92-674C3B72AF0A}" dt="2023-08-16T21:39:36.102" v="496" actId="20577"/>
          <ac:spMkLst>
            <pc:docMk/>
            <pc:sldMk cId="3983071001" sldId="314"/>
            <ac:spMk id="5" creationId="{27D9649E-2473-B44C-B035-80019257B4ED}"/>
          </ac:spMkLst>
        </pc:spChg>
      </pc:sldChg>
      <pc:sldChg chg="modSp new">
        <pc:chgData name="Nitin Gupta" userId="S::nitingupta@uchicago.edu::63d6bff7-a358-458f-8505-2bbd6ec4aa0b" providerId="AD" clId="Web-{F1CB80BE-EFEF-4DEA-8F92-674C3B72AF0A}" dt="2023-08-16T21:39:47.993" v="506" actId="20577"/>
        <pc:sldMkLst>
          <pc:docMk/>
          <pc:sldMk cId="4080958126" sldId="315"/>
        </pc:sldMkLst>
        <pc:spChg chg="mod">
          <ac:chgData name="Nitin Gupta" userId="S::nitingupta@uchicago.edu::63d6bff7-a358-458f-8505-2bbd6ec4aa0b" providerId="AD" clId="Web-{F1CB80BE-EFEF-4DEA-8F92-674C3B72AF0A}" dt="2023-08-16T21:39:47.993" v="506" actId="20577"/>
          <ac:spMkLst>
            <pc:docMk/>
            <pc:sldMk cId="4080958126" sldId="315"/>
            <ac:spMk id="2" creationId="{556A65EF-8D13-7EA9-B5B0-FADB80AD0310}"/>
          </ac:spMkLst>
        </pc:spChg>
      </pc:sldChg>
      <pc:sldChg chg="modSp new">
        <pc:chgData name="Nitin Gupta" userId="S::nitingupta@uchicago.edu::63d6bff7-a358-458f-8505-2bbd6ec4aa0b" providerId="AD" clId="Web-{F1CB80BE-EFEF-4DEA-8F92-674C3B72AF0A}" dt="2023-08-16T21:39:56.352" v="511" actId="20577"/>
        <pc:sldMkLst>
          <pc:docMk/>
          <pc:sldMk cId="2355475043" sldId="316"/>
        </pc:sldMkLst>
        <pc:spChg chg="mod">
          <ac:chgData name="Nitin Gupta" userId="S::nitingupta@uchicago.edu::63d6bff7-a358-458f-8505-2bbd6ec4aa0b" providerId="AD" clId="Web-{F1CB80BE-EFEF-4DEA-8F92-674C3B72AF0A}" dt="2023-08-16T21:39:56.352" v="511" actId="20577"/>
          <ac:spMkLst>
            <pc:docMk/>
            <pc:sldMk cId="2355475043" sldId="316"/>
            <ac:spMk id="2" creationId="{0E8D6F7C-E726-93F0-005A-641E64584EE7}"/>
          </ac:spMkLst>
        </pc:spChg>
      </pc:sldChg>
      <pc:sldChg chg="addSp delSp modSp new">
        <pc:chgData name="Nitin Gupta" userId="S::nitingupta@uchicago.edu::63d6bff7-a358-458f-8505-2bbd6ec4aa0b" providerId="AD" clId="Web-{F1CB80BE-EFEF-4DEA-8F92-674C3B72AF0A}" dt="2023-08-16T21:41:14.199" v="559" actId="14100"/>
        <pc:sldMkLst>
          <pc:docMk/>
          <pc:sldMk cId="546304593" sldId="317"/>
        </pc:sldMkLst>
        <pc:spChg chg="mod">
          <ac:chgData name="Nitin Gupta" userId="S::nitingupta@uchicago.edu::63d6bff7-a358-458f-8505-2bbd6ec4aa0b" providerId="AD" clId="Web-{F1CB80BE-EFEF-4DEA-8F92-674C3B72AF0A}" dt="2023-08-16T21:40:18.463" v="551" actId="20577"/>
          <ac:spMkLst>
            <pc:docMk/>
            <pc:sldMk cId="546304593" sldId="317"/>
            <ac:spMk id="2" creationId="{5A7D1DA6-C89D-6119-2F43-0A2F668DDEE4}"/>
          </ac:spMkLst>
        </pc:spChg>
        <pc:spChg chg="del">
          <ac:chgData name="Nitin Gupta" userId="S::nitingupta@uchicago.edu::63d6bff7-a358-458f-8505-2bbd6ec4aa0b" providerId="AD" clId="Web-{F1CB80BE-EFEF-4DEA-8F92-674C3B72AF0A}" dt="2023-08-16T21:40:56.745" v="553"/>
          <ac:spMkLst>
            <pc:docMk/>
            <pc:sldMk cId="546304593" sldId="317"/>
            <ac:spMk id="3" creationId="{7A17BA23-2235-AAE9-EC6C-F62A27CA6FC4}"/>
          </ac:spMkLst>
        </pc:spChg>
        <pc:picChg chg="add mod">
          <ac:chgData name="Nitin Gupta" userId="S::nitingupta@uchicago.edu::63d6bff7-a358-458f-8505-2bbd6ec4aa0b" providerId="AD" clId="Web-{F1CB80BE-EFEF-4DEA-8F92-674C3B72AF0A}" dt="2023-08-16T21:41:14.199" v="559" actId="14100"/>
          <ac:picMkLst>
            <pc:docMk/>
            <pc:sldMk cId="546304593" sldId="317"/>
            <ac:picMk id="5" creationId="{0DD718F5-8950-1ACE-CAF8-C1A7A44C97AD}"/>
          </ac:picMkLst>
        </pc:picChg>
      </pc:sldChg>
    </pc:docChg>
  </pc:docChgLst>
  <pc:docChgLst>
    <pc:chgData name="Vamshi Gadepally" userId="S::vamshig@uchicago.edu::f5432d95-e811-4320-95b7-fe24ed68bbdd" providerId="AD" clId="Web-{B68B0D8D-1828-4C01-89D7-3A463E6B0130}"/>
    <pc:docChg chg="modSld">
      <pc:chgData name="Vamshi Gadepally" userId="S::vamshig@uchicago.edu::f5432d95-e811-4320-95b7-fe24ed68bbdd" providerId="AD" clId="Web-{B68B0D8D-1828-4C01-89D7-3A463E6B0130}" dt="2023-08-17T01:30:21.502" v="23" actId="20577"/>
      <pc:docMkLst>
        <pc:docMk/>
      </pc:docMkLst>
      <pc:sldChg chg="modSp">
        <pc:chgData name="Vamshi Gadepally" userId="S::vamshig@uchicago.edu::f5432d95-e811-4320-95b7-fe24ed68bbdd" providerId="AD" clId="Web-{B68B0D8D-1828-4C01-89D7-3A463E6B0130}" dt="2023-08-17T01:30:21.502" v="23" actId="20577"/>
        <pc:sldMkLst>
          <pc:docMk/>
          <pc:sldMk cId="0" sldId="257"/>
        </pc:sldMkLst>
        <pc:spChg chg="mod">
          <ac:chgData name="Vamshi Gadepally" userId="S::vamshig@uchicago.edu::f5432d95-e811-4320-95b7-fe24ed68bbdd" providerId="AD" clId="Web-{B68B0D8D-1828-4C01-89D7-3A463E6B0130}" dt="2023-08-17T01:30:21.502" v="23" actId="20577"/>
          <ac:spMkLst>
            <pc:docMk/>
            <pc:sldMk cId="0" sldId="257"/>
            <ac:spMk id="93" creationId="{00000000-0000-0000-0000-000000000000}"/>
          </ac:spMkLst>
        </pc:spChg>
      </pc:sldChg>
      <pc:sldChg chg="modSp">
        <pc:chgData name="Vamshi Gadepally" userId="S::vamshig@uchicago.edu::f5432d95-e811-4320-95b7-fe24ed68bbdd" providerId="AD" clId="Web-{B68B0D8D-1828-4C01-89D7-3A463E6B0130}" dt="2023-08-17T01:28:35.561" v="6" actId="20577"/>
        <pc:sldMkLst>
          <pc:docMk/>
          <pc:sldMk cId="3359653904" sldId="311"/>
        </pc:sldMkLst>
        <pc:spChg chg="mod">
          <ac:chgData name="Vamshi Gadepally" userId="S::vamshig@uchicago.edu::f5432d95-e811-4320-95b7-fe24ed68bbdd" providerId="AD" clId="Web-{B68B0D8D-1828-4C01-89D7-3A463E6B0130}" dt="2023-08-17T01:28:35.561" v="6" actId="20577"/>
          <ac:spMkLst>
            <pc:docMk/>
            <pc:sldMk cId="3359653904" sldId="311"/>
            <ac:spMk id="95" creationId="{00000000-0000-0000-0000-000000000000}"/>
          </ac:spMkLst>
        </pc:spChg>
      </pc:sldChg>
      <pc:sldChg chg="modSp">
        <pc:chgData name="Vamshi Gadepally" userId="S::vamshig@uchicago.edu::f5432d95-e811-4320-95b7-fe24ed68bbdd" providerId="AD" clId="Web-{B68B0D8D-1828-4C01-89D7-3A463E6B0130}" dt="2023-08-17T01:28:44.546" v="13" actId="20577"/>
        <pc:sldMkLst>
          <pc:docMk/>
          <pc:sldMk cId="105344832" sldId="313"/>
        </pc:sldMkLst>
        <pc:spChg chg="mod">
          <ac:chgData name="Vamshi Gadepally" userId="S::vamshig@uchicago.edu::f5432d95-e811-4320-95b7-fe24ed68bbdd" providerId="AD" clId="Web-{B68B0D8D-1828-4C01-89D7-3A463E6B0130}" dt="2023-08-17T01:28:44.546" v="13" actId="20577"/>
          <ac:spMkLst>
            <pc:docMk/>
            <pc:sldMk cId="105344832" sldId="313"/>
            <ac:spMk id="95" creationId="{00000000-0000-0000-0000-000000000000}"/>
          </ac:spMkLst>
        </pc:spChg>
      </pc:sldChg>
    </pc:docChg>
  </pc:docChgLst>
  <pc:docChgLst>
    <pc:chgData name="Vamshi Gadepally" userId="S::vamshig@uchicago.edu::f5432d95-e811-4320-95b7-fe24ed68bbdd" providerId="AD" clId="Web-{46372D0E-BDDF-447D-87B5-FF9FE61593F3}"/>
    <pc:docChg chg="addSld delSld">
      <pc:chgData name="Vamshi Gadepally" userId="S::vamshig@uchicago.edu::f5432d95-e811-4320-95b7-fe24ed68bbdd" providerId="AD" clId="Web-{46372D0E-BDDF-447D-87B5-FF9FE61593F3}" dt="2023-08-10T03:02:16.674" v="1"/>
      <pc:docMkLst>
        <pc:docMk/>
      </pc:docMkLst>
      <pc:sldChg chg="del">
        <pc:chgData name="Vamshi Gadepally" userId="S::vamshig@uchicago.edu::f5432d95-e811-4320-95b7-fe24ed68bbdd" providerId="AD" clId="Web-{46372D0E-BDDF-447D-87B5-FF9FE61593F3}" dt="2023-08-10T03:02:16.674" v="1"/>
        <pc:sldMkLst>
          <pc:docMk/>
          <pc:sldMk cId="3781880314" sldId="295"/>
        </pc:sldMkLst>
      </pc:sldChg>
      <pc:sldChg chg="add">
        <pc:chgData name="Vamshi Gadepally" userId="S::vamshig@uchicago.edu::f5432d95-e811-4320-95b7-fe24ed68bbdd" providerId="AD" clId="Web-{46372D0E-BDDF-447D-87B5-FF9FE61593F3}" dt="2023-08-10T03:02:06.549" v="0"/>
        <pc:sldMkLst>
          <pc:docMk/>
          <pc:sldMk cId="1616970285" sldId="304"/>
        </pc:sldMkLst>
      </pc:sldChg>
    </pc:docChg>
  </pc:docChgLst>
  <pc:docChgLst>
    <pc:chgData name="Mayur Kumar" userId="3e75cb40-dc69-4543-a74d-1fe75c64fd63" providerId="ADAL" clId="{76AB32E1-1508-F34D-99F8-0DA990D00AC0}"/>
    <pc:docChg chg="undo redo custSel addSld delSld modSld sldOrd modMainMaster">
      <pc:chgData name="Mayur Kumar" userId="3e75cb40-dc69-4543-a74d-1fe75c64fd63" providerId="ADAL" clId="{76AB32E1-1508-F34D-99F8-0DA990D00AC0}" dt="2023-08-17T14:18:03.283" v="1286" actId="20577"/>
      <pc:docMkLst>
        <pc:docMk/>
      </pc:docMkLst>
      <pc:sldChg chg="addSp delSp modSp mod">
        <pc:chgData name="Mayur Kumar" userId="3e75cb40-dc69-4543-a74d-1fe75c64fd63" providerId="ADAL" clId="{76AB32E1-1508-F34D-99F8-0DA990D00AC0}" dt="2023-08-17T14:11:15.780" v="1230" actId="255"/>
        <pc:sldMkLst>
          <pc:docMk/>
          <pc:sldMk cId="0" sldId="256"/>
        </pc:sldMkLst>
        <pc:spChg chg="add mod">
          <ac:chgData name="Mayur Kumar" userId="3e75cb40-dc69-4543-a74d-1fe75c64fd63" providerId="ADAL" clId="{76AB32E1-1508-F34D-99F8-0DA990D00AC0}" dt="2023-08-17T00:50:05.015" v="808" actId="1076"/>
          <ac:spMkLst>
            <pc:docMk/>
            <pc:sldMk cId="0" sldId="256"/>
            <ac:spMk id="5" creationId="{6A31D3A5-1202-EA4C-CE27-40F8EFE70919}"/>
          </ac:spMkLst>
        </pc:spChg>
        <pc:spChg chg="add mod">
          <ac:chgData name="Mayur Kumar" userId="3e75cb40-dc69-4543-a74d-1fe75c64fd63" providerId="ADAL" clId="{76AB32E1-1508-F34D-99F8-0DA990D00AC0}" dt="2023-08-17T00:49:19.255" v="800" actId="1037"/>
          <ac:spMkLst>
            <pc:docMk/>
            <pc:sldMk cId="0" sldId="256"/>
            <ac:spMk id="13" creationId="{66DDFB1C-D371-0684-2309-E644B098F49F}"/>
          </ac:spMkLst>
        </pc:spChg>
        <pc:spChg chg="mod">
          <ac:chgData name="Mayur Kumar" userId="3e75cb40-dc69-4543-a74d-1fe75c64fd63" providerId="ADAL" clId="{76AB32E1-1508-F34D-99F8-0DA990D00AC0}" dt="2023-08-17T14:11:15.780" v="1230" actId="255"/>
          <ac:spMkLst>
            <pc:docMk/>
            <pc:sldMk cId="0" sldId="256"/>
            <ac:spMk id="86" creationId="{00000000-0000-0000-0000-000000000000}"/>
          </ac:spMkLst>
        </pc:spChg>
        <pc:spChg chg="mod">
          <ac:chgData name="Mayur Kumar" userId="3e75cb40-dc69-4543-a74d-1fe75c64fd63" providerId="ADAL" clId="{76AB32E1-1508-F34D-99F8-0DA990D00AC0}" dt="2023-08-17T00:49:35.874" v="807" actId="1076"/>
          <ac:spMkLst>
            <pc:docMk/>
            <pc:sldMk cId="0" sldId="256"/>
            <ac:spMk id="87" creationId="{00000000-0000-0000-0000-000000000000}"/>
          </ac:spMkLst>
        </pc:spChg>
        <pc:picChg chg="add del mod">
          <ac:chgData name="Mayur Kumar" userId="3e75cb40-dc69-4543-a74d-1fe75c64fd63" providerId="ADAL" clId="{76AB32E1-1508-F34D-99F8-0DA990D00AC0}" dt="2023-08-17T00:41:45.041" v="535" actId="478"/>
          <ac:picMkLst>
            <pc:docMk/>
            <pc:sldMk cId="0" sldId="256"/>
            <ac:picMk id="6" creationId="{7700ADD2-522E-76A1-53CD-D5DA1BA16B8E}"/>
          </ac:picMkLst>
        </pc:picChg>
        <pc:picChg chg="add del mod">
          <ac:chgData name="Mayur Kumar" userId="3e75cb40-dc69-4543-a74d-1fe75c64fd63" providerId="ADAL" clId="{76AB32E1-1508-F34D-99F8-0DA990D00AC0}" dt="2023-08-17T00:41:43.532" v="534" actId="478"/>
          <ac:picMkLst>
            <pc:docMk/>
            <pc:sldMk cId="0" sldId="256"/>
            <ac:picMk id="7" creationId="{36F868B4-4581-1638-7531-EF3CB8973686}"/>
          </ac:picMkLst>
        </pc:picChg>
        <pc:picChg chg="add del mod">
          <ac:chgData name="Mayur Kumar" userId="3e75cb40-dc69-4543-a74d-1fe75c64fd63" providerId="ADAL" clId="{76AB32E1-1508-F34D-99F8-0DA990D00AC0}" dt="2023-08-17T00:41:20.456" v="527" actId="478"/>
          <ac:picMkLst>
            <pc:docMk/>
            <pc:sldMk cId="0" sldId="256"/>
            <ac:picMk id="8" creationId="{CA55E578-991C-3670-463B-4004B6B1B2F9}"/>
          </ac:picMkLst>
        </pc:picChg>
        <pc:picChg chg="add del mod">
          <ac:chgData name="Mayur Kumar" userId="3e75cb40-dc69-4543-a74d-1fe75c64fd63" providerId="ADAL" clId="{76AB32E1-1508-F34D-99F8-0DA990D00AC0}" dt="2023-08-17T00:41:24.948" v="530" actId="478"/>
          <ac:picMkLst>
            <pc:docMk/>
            <pc:sldMk cId="0" sldId="256"/>
            <ac:picMk id="9" creationId="{6D3A1899-8D7D-ABA2-08B0-9B6815915B7B}"/>
          </ac:picMkLst>
        </pc:picChg>
        <pc:picChg chg="add del mod">
          <ac:chgData name="Mayur Kumar" userId="3e75cb40-dc69-4543-a74d-1fe75c64fd63" providerId="ADAL" clId="{76AB32E1-1508-F34D-99F8-0DA990D00AC0}" dt="2023-08-17T00:41:23.792" v="529" actId="478"/>
          <ac:picMkLst>
            <pc:docMk/>
            <pc:sldMk cId="0" sldId="256"/>
            <ac:picMk id="10" creationId="{EC5CD270-F938-0DA9-34C6-0F51E8D06627}"/>
          </ac:picMkLst>
        </pc:picChg>
        <pc:picChg chg="add del mod">
          <ac:chgData name="Mayur Kumar" userId="3e75cb40-dc69-4543-a74d-1fe75c64fd63" providerId="ADAL" clId="{76AB32E1-1508-F34D-99F8-0DA990D00AC0}" dt="2023-08-17T00:41:22.657" v="528" actId="478"/>
          <ac:picMkLst>
            <pc:docMk/>
            <pc:sldMk cId="0" sldId="256"/>
            <ac:picMk id="11" creationId="{4FCD16F8-16B7-6746-3E1A-BCC7F535512A}"/>
          </ac:picMkLst>
        </pc:picChg>
        <pc:picChg chg="add mod">
          <ac:chgData name="Mayur Kumar" userId="3e75cb40-dc69-4543-a74d-1fe75c64fd63" providerId="ADAL" clId="{76AB32E1-1508-F34D-99F8-0DA990D00AC0}" dt="2023-08-17T00:47:35.573" v="751" actId="1076"/>
          <ac:picMkLst>
            <pc:docMk/>
            <pc:sldMk cId="0" sldId="256"/>
            <ac:picMk id="12" creationId="{9EB09571-1916-3FEE-3673-704FF2249E6A}"/>
          </ac:picMkLst>
        </pc:picChg>
      </pc:sldChg>
      <pc:sldChg chg="modSp mod setBg">
        <pc:chgData name="Mayur Kumar" userId="3e75cb40-dc69-4543-a74d-1fe75c64fd63" providerId="ADAL" clId="{76AB32E1-1508-F34D-99F8-0DA990D00AC0}" dt="2023-08-17T14:16:16.756" v="1285" actId="20577"/>
        <pc:sldMkLst>
          <pc:docMk/>
          <pc:sldMk cId="0" sldId="257"/>
        </pc:sldMkLst>
        <pc:spChg chg="mod">
          <ac:chgData name="Mayur Kumar" userId="3e75cb40-dc69-4543-a74d-1fe75c64fd63" providerId="ADAL" clId="{76AB32E1-1508-F34D-99F8-0DA990D00AC0}" dt="2023-08-17T14:16:16.756" v="1285" actId="20577"/>
          <ac:spMkLst>
            <pc:docMk/>
            <pc:sldMk cId="0" sldId="257"/>
            <ac:spMk id="93" creationId="{00000000-0000-0000-0000-000000000000}"/>
          </ac:spMkLst>
        </pc:spChg>
      </pc:sldChg>
      <pc:sldChg chg="addSp delSp modSp add del mod ord">
        <pc:chgData name="Mayur Kumar" userId="3e75cb40-dc69-4543-a74d-1fe75c64fd63" providerId="ADAL" clId="{76AB32E1-1508-F34D-99F8-0DA990D00AC0}" dt="2023-08-17T00:57:31.751" v="954" actId="2696"/>
        <pc:sldMkLst>
          <pc:docMk/>
          <pc:sldMk cId="2223237462" sldId="262"/>
        </pc:sldMkLst>
        <pc:spChg chg="add del mod">
          <ac:chgData name="Mayur Kumar" userId="3e75cb40-dc69-4543-a74d-1fe75c64fd63" providerId="ADAL" clId="{76AB32E1-1508-F34D-99F8-0DA990D00AC0}" dt="2023-08-17T00:56:53.516" v="934" actId="21"/>
          <ac:spMkLst>
            <pc:docMk/>
            <pc:sldMk cId="2223237462" sldId="262"/>
            <ac:spMk id="2" creationId="{E1DD4963-5DA7-5530-80D5-43AE6154CDEC}"/>
          </ac:spMkLst>
        </pc:spChg>
        <pc:picChg chg="del">
          <ac:chgData name="Mayur Kumar" userId="3e75cb40-dc69-4543-a74d-1fe75c64fd63" providerId="ADAL" clId="{76AB32E1-1508-F34D-99F8-0DA990D00AC0}" dt="2023-08-17T00:57:03.473" v="937" actId="21"/>
          <ac:picMkLst>
            <pc:docMk/>
            <pc:sldMk cId="2223237462" sldId="262"/>
            <ac:picMk id="7" creationId="{86C14E00-6B61-6ED1-A742-1E661B350A70}"/>
          </ac:picMkLst>
        </pc:picChg>
      </pc:sldChg>
      <pc:sldChg chg="modSp add del mod">
        <pc:chgData name="Mayur Kumar" userId="3e75cb40-dc69-4543-a74d-1fe75c64fd63" providerId="ADAL" clId="{76AB32E1-1508-F34D-99F8-0DA990D00AC0}" dt="2023-08-17T01:39:27.376" v="1006" actId="2696"/>
        <pc:sldMkLst>
          <pc:docMk/>
          <pc:sldMk cId="1233474129" sldId="263"/>
        </pc:sldMkLst>
        <pc:spChg chg="mod">
          <ac:chgData name="Mayur Kumar" userId="3e75cb40-dc69-4543-a74d-1fe75c64fd63" providerId="ADAL" clId="{76AB32E1-1508-F34D-99F8-0DA990D00AC0}" dt="2023-08-17T01:38:21.829" v="998" actId="27636"/>
          <ac:spMkLst>
            <pc:docMk/>
            <pc:sldMk cId="1233474129" sldId="263"/>
            <ac:spMk id="2" creationId="{3F678699-6F49-E421-A211-B060EC30CAD7}"/>
          </ac:spMkLst>
        </pc:spChg>
      </pc:sldChg>
      <pc:sldChg chg="addSp delSp modSp mod">
        <pc:chgData name="Mayur Kumar" userId="3e75cb40-dc69-4543-a74d-1fe75c64fd63" providerId="ADAL" clId="{76AB32E1-1508-F34D-99F8-0DA990D00AC0}" dt="2023-08-17T14:15:36.370" v="1265" actId="20577"/>
        <pc:sldMkLst>
          <pc:docMk/>
          <pc:sldMk cId="62334210" sldId="293"/>
        </pc:sldMkLst>
        <pc:spChg chg="add del mod">
          <ac:chgData name="Mayur Kumar" userId="3e75cb40-dc69-4543-a74d-1fe75c64fd63" providerId="ADAL" clId="{76AB32E1-1508-F34D-99F8-0DA990D00AC0}" dt="2023-08-17T00:55:31.085" v="899"/>
          <ac:spMkLst>
            <pc:docMk/>
            <pc:sldMk cId="62334210" sldId="293"/>
            <ac:spMk id="2" creationId="{F1C000F3-63F4-2AA8-BAA6-F812CD794D10}"/>
          </ac:spMkLst>
        </pc:spChg>
        <pc:spChg chg="add del mod">
          <ac:chgData name="Mayur Kumar" userId="3e75cb40-dc69-4543-a74d-1fe75c64fd63" providerId="ADAL" clId="{76AB32E1-1508-F34D-99F8-0DA990D00AC0}" dt="2023-08-17T00:55:55.960" v="903"/>
          <ac:spMkLst>
            <pc:docMk/>
            <pc:sldMk cId="62334210" sldId="293"/>
            <ac:spMk id="3" creationId="{51159FD9-BC11-817D-88EC-7A8711F41171}"/>
          </ac:spMkLst>
        </pc:spChg>
        <pc:spChg chg="add mod">
          <ac:chgData name="Mayur Kumar" userId="3e75cb40-dc69-4543-a74d-1fe75c64fd63" providerId="ADAL" clId="{76AB32E1-1508-F34D-99F8-0DA990D00AC0}" dt="2023-08-17T02:20:04.901" v="1161" actId="20577"/>
          <ac:spMkLst>
            <pc:docMk/>
            <pc:sldMk cId="62334210" sldId="293"/>
            <ac:spMk id="3" creationId="{C3C0BDC7-E42C-B2F7-2C85-099D5FA5D8AD}"/>
          </ac:spMkLst>
        </pc:spChg>
        <pc:spChg chg="add del">
          <ac:chgData name="Mayur Kumar" userId="3e75cb40-dc69-4543-a74d-1fe75c64fd63" providerId="ADAL" clId="{76AB32E1-1508-F34D-99F8-0DA990D00AC0}" dt="2023-08-17T00:56:17.602" v="908" actId="22"/>
          <ac:spMkLst>
            <pc:docMk/>
            <pc:sldMk cId="62334210" sldId="293"/>
            <ac:spMk id="5" creationId="{D43F7ED2-82AC-1B35-960F-F4AF56056453}"/>
          </ac:spMkLst>
        </pc:spChg>
        <pc:spChg chg="add mod">
          <ac:chgData name="Mayur Kumar" userId="3e75cb40-dc69-4543-a74d-1fe75c64fd63" providerId="ADAL" clId="{76AB32E1-1508-F34D-99F8-0DA990D00AC0}" dt="2023-08-17T00:57:01.053" v="936" actId="1076"/>
          <ac:spMkLst>
            <pc:docMk/>
            <pc:sldMk cId="62334210" sldId="293"/>
            <ac:spMk id="6" creationId="{D3DDD289-5205-4DD2-8B69-A623504B3991}"/>
          </ac:spMkLst>
        </pc:spChg>
        <pc:spChg chg="add mod">
          <ac:chgData name="Mayur Kumar" userId="3e75cb40-dc69-4543-a74d-1fe75c64fd63" providerId="ADAL" clId="{76AB32E1-1508-F34D-99F8-0DA990D00AC0}" dt="2023-08-17T01:40:39.886" v="1104" actId="313"/>
          <ac:spMkLst>
            <pc:docMk/>
            <pc:sldMk cId="62334210" sldId="293"/>
            <ac:spMk id="8" creationId="{38BEAC49-35E6-C3A2-0739-059D49770407}"/>
          </ac:spMkLst>
        </pc:spChg>
        <pc:spChg chg="add del mod">
          <ac:chgData name="Mayur Kumar" userId="3e75cb40-dc69-4543-a74d-1fe75c64fd63" providerId="ADAL" clId="{76AB32E1-1508-F34D-99F8-0DA990D00AC0}" dt="2023-08-17T00:57:11.178" v="941" actId="478"/>
          <ac:spMkLst>
            <pc:docMk/>
            <pc:sldMk cId="62334210" sldId="293"/>
            <ac:spMk id="9" creationId="{8A469865-7022-6CF8-35F9-0D7DD86E46D6}"/>
          </ac:spMkLst>
        </pc:spChg>
        <pc:spChg chg="add mod">
          <ac:chgData name="Mayur Kumar" userId="3e75cb40-dc69-4543-a74d-1fe75c64fd63" providerId="ADAL" clId="{76AB32E1-1508-F34D-99F8-0DA990D00AC0}" dt="2023-08-17T01:47:24.057" v="1145" actId="313"/>
          <ac:spMkLst>
            <pc:docMk/>
            <pc:sldMk cId="62334210" sldId="293"/>
            <ac:spMk id="10" creationId="{71E77902-7CB6-5499-C4C8-5C1D6ACCB134}"/>
          </ac:spMkLst>
        </pc:spChg>
        <pc:spChg chg="del">
          <ac:chgData name="Mayur Kumar" userId="3e75cb40-dc69-4543-a74d-1fe75c64fd63" providerId="ADAL" clId="{76AB32E1-1508-F34D-99F8-0DA990D00AC0}" dt="2023-08-17T00:57:08.924" v="939" actId="478"/>
          <ac:spMkLst>
            <pc:docMk/>
            <pc:sldMk cId="62334210" sldId="293"/>
            <ac:spMk id="100" creationId="{00000000-0000-0000-0000-000000000000}"/>
          </ac:spMkLst>
        </pc:spChg>
        <pc:graphicFrameChg chg="add mod modGraphic">
          <ac:chgData name="Mayur Kumar" userId="3e75cb40-dc69-4543-a74d-1fe75c64fd63" providerId="ADAL" clId="{76AB32E1-1508-F34D-99F8-0DA990D00AC0}" dt="2023-08-17T14:15:36.370" v="1265" actId="20577"/>
          <ac:graphicFrameMkLst>
            <pc:docMk/>
            <pc:sldMk cId="62334210" sldId="293"/>
            <ac:graphicFrameMk id="4" creationId="{438141FF-FB4E-C2B5-FEA9-E3E4C9242EEC}"/>
          </ac:graphicFrameMkLst>
        </pc:graphicFrameChg>
        <pc:picChg chg="add mod">
          <ac:chgData name="Mayur Kumar" userId="3e75cb40-dc69-4543-a74d-1fe75c64fd63" providerId="ADAL" clId="{76AB32E1-1508-F34D-99F8-0DA990D00AC0}" dt="2023-08-17T01:24:25.772" v="996" actId="1038"/>
          <ac:picMkLst>
            <pc:docMk/>
            <pc:sldMk cId="62334210" sldId="293"/>
            <ac:picMk id="2" creationId="{BC723BF5-FC17-6A89-3F7F-EF2ACCD64C4A}"/>
          </ac:picMkLst>
        </pc:picChg>
        <pc:picChg chg="add mod">
          <ac:chgData name="Mayur Kumar" userId="3e75cb40-dc69-4543-a74d-1fe75c64fd63" providerId="ADAL" clId="{76AB32E1-1508-F34D-99F8-0DA990D00AC0}" dt="2023-08-17T01:24:20.774" v="986" actId="1038"/>
          <ac:picMkLst>
            <pc:docMk/>
            <pc:sldMk cId="62334210" sldId="293"/>
            <ac:picMk id="7" creationId="{BF59241A-FB75-4B9B-ED09-2FB360FEF2D9}"/>
          </ac:picMkLst>
        </pc:picChg>
      </pc:sldChg>
      <pc:sldChg chg="ord">
        <pc:chgData name="Mayur Kumar" userId="3e75cb40-dc69-4543-a74d-1fe75c64fd63" providerId="ADAL" clId="{76AB32E1-1508-F34D-99F8-0DA990D00AC0}" dt="2023-08-17T00:19:44.065" v="73" actId="20578"/>
        <pc:sldMkLst>
          <pc:docMk/>
          <pc:sldMk cId="3359653904" sldId="311"/>
        </pc:sldMkLst>
      </pc:sldChg>
      <pc:sldChg chg="ord">
        <pc:chgData name="Mayur Kumar" userId="3e75cb40-dc69-4543-a74d-1fe75c64fd63" providerId="ADAL" clId="{76AB32E1-1508-F34D-99F8-0DA990D00AC0}" dt="2023-08-17T03:42:37.478" v="1168" actId="20578"/>
        <pc:sldMkLst>
          <pc:docMk/>
          <pc:sldMk cId="105344832" sldId="313"/>
        </pc:sldMkLst>
      </pc:sldChg>
      <pc:sldChg chg="modSp mod">
        <pc:chgData name="Mayur Kumar" userId="3e75cb40-dc69-4543-a74d-1fe75c64fd63" providerId="ADAL" clId="{76AB32E1-1508-F34D-99F8-0DA990D00AC0}" dt="2023-08-17T03:57:55.895" v="1210" actId="21"/>
        <pc:sldMkLst>
          <pc:docMk/>
          <pc:sldMk cId="3983071001" sldId="314"/>
        </pc:sldMkLst>
        <pc:spChg chg="mod">
          <ac:chgData name="Mayur Kumar" userId="3e75cb40-dc69-4543-a74d-1fe75c64fd63" providerId="ADAL" clId="{76AB32E1-1508-F34D-99F8-0DA990D00AC0}" dt="2023-08-17T00:21:40.419" v="121" actId="1076"/>
          <ac:spMkLst>
            <pc:docMk/>
            <pc:sldMk cId="3983071001" sldId="314"/>
            <ac:spMk id="2" creationId="{AC22B5A0-37CC-E5EC-4351-8C5086CC490B}"/>
          </ac:spMkLst>
        </pc:spChg>
        <pc:spChg chg="mod">
          <ac:chgData name="Mayur Kumar" userId="3e75cb40-dc69-4543-a74d-1fe75c64fd63" providerId="ADAL" clId="{76AB32E1-1508-F34D-99F8-0DA990D00AC0}" dt="2023-08-17T00:21:45.944" v="122" actId="1076"/>
          <ac:spMkLst>
            <pc:docMk/>
            <pc:sldMk cId="3983071001" sldId="314"/>
            <ac:spMk id="3" creationId="{C1A3CADF-C28B-9634-DBB4-75FE5282B67F}"/>
          </ac:spMkLst>
        </pc:spChg>
        <pc:spChg chg="mod">
          <ac:chgData name="Mayur Kumar" userId="3e75cb40-dc69-4543-a74d-1fe75c64fd63" providerId="ADAL" clId="{76AB32E1-1508-F34D-99F8-0DA990D00AC0}" dt="2023-08-17T03:57:55.895" v="1210" actId="21"/>
          <ac:spMkLst>
            <pc:docMk/>
            <pc:sldMk cId="3983071001" sldId="314"/>
            <ac:spMk id="5" creationId="{27D9649E-2473-B44C-B035-80019257B4ED}"/>
          </ac:spMkLst>
        </pc:spChg>
      </pc:sldChg>
      <pc:sldChg chg="addSp delSp modSp mod ord">
        <pc:chgData name="Mayur Kumar" userId="3e75cb40-dc69-4543-a74d-1fe75c64fd63" providerId="ADAL" clId="{76AB32E1-1508-F34D-99F8-0DA990D00AC0}" dt="2023-08-17T03:42:12.402" v="1166" actId="20578"/>
        <pc:sldMkLst>
          <pc:docMk/>
          <pc:sldMk cId="4080958126" sldId="315"/>
        </pc:sldMkLst>
        <pc:spChg chg="mod">
          <ac:chgData name="Mayur Kumar" userId="3e75cb40-dc69-4543-a74d-1fe75c64fd63" providerId="ADAL" clId="{76AB32E1-1508-F34D-99F8-0DA990D00AC0}" dt="2023-08-17T00:21:54.875" v="124" actId="1076"/>
          <ac:spMkLst>
            <pc:docMk/>
            <pc:sldMk cId="4080958126" sldId="315"/>
            <ac:spMk id="2" creationId="{556A65EF-8D13-7EA9-B5B0-FADB80AD0310}"/>
          </ac:spMkLst>
        </pc:spChg>
        <pc:spChg chg="add mod">
          <ac:chgData name="Mayur Kumar" userId="3e75cb40-dc69-4543-a74d-1fe75c64fd63" providerId="ADAL" clId="{76AB32E1-1508-F34D-99F8-0DA990D00AC0}" dt="2023-08-17T01:46:43.890" v="1144" actId="1076"/>
          <ac:spMkLst>
            <pc:docMk/>
            <pc:sldMk cId="4080958126" sldId="315"/>
            <ac:spMk id="3" creationId="{A7E2A938-B9B8-870B-2BD4-12B5FB979A91}"/>
          </ac:spMkLst>
        </pc:spChg>
        <pc:spChg chg="del">
          <ac:chgData name="Mayur Kumar" userId="3e75cb40-dc69-4543-a74d-1fe75c64fd63" providerId="ADAL" clId="{76AB32E1-1508-F34D-99F8-0DA990D00AC0}" dt="2023-08-17T00:25:16.419" v="181" actId="478"/>
          <ac:spMkLst>
            <pc:docMk/>
            <pc:sldMk cId="4080958126" sldId="315"/>
            <ac:spMk id="3" creationId="{C3BDBF45-5219-CC7C-207B-9D53A1464C31}"/>
          </ac:spMkLst>
        </pc:spChg>
        <pc:spChg chg="add mod">
          <ac:chgData name="Mayur Kumar" userId="3e75cb40-dc69-4543-a74d-1fe75c64fd63" providerId="ADAL" clId="{76AB32E1-1508-F34D-99F8-0DA990D00AC0}" dt="2023-08-17T00:27:11.299" v="237" actId="1076"/>
          <ac:spMkLst>
            <pc:docMk/>
            <pc:sldMk cId="4080958126" sldId="315"/>
            <ac:spMk id="8" creationId="{A9BE5707-46A6-1A78-514F-87235AE944B5}"/>
          </ac:spMkLst>
        </pc:spChg>
        <pc:spChg chg="add mod">
          <ac:chgData name="Mayur Kumar" userId="3e75cb40-dc69-4543-a74d-1fe75c64fd63" providerId="ADAL" clId="{76AB32E1-1508-F34D-99F8-0DA990D00AC0}" dt="2023-08-17T00:27:24.322" v="242" actId="1076"/>
          <ac:spMkLst>
            <pc:docMk/>
            <pc:sldMk cId="4080958126" sldId="315"/>
            <ac:spMk id="9" creationId="{64AF226A-EB2F-51AA-3351-FB8B9AC7660C}"/>
          </ac:spMkLst>
        </pc:spChg>
        <pc:picChg chg="add mod">
          <ac:chgData name="Mayur Kumar" userId="3e75cb40-dc69-4543-a74d-1fe75c64fd63" providerId="ADAL" clId="{76AB32E1-1508-F34D-99F8-0DA990D00AC0}" dt="2023-08-17T00:29:13.644" v="308" actId="1036"/>
          <ac:picMkLst>
            <pc:docMk/>
            <pc:sldMk cId="4080958126" sldId="315"/>
            <ac:picMk id="5" creationId="{2AFB8071-4918-1C9B-E314-3F999B793987}"/>
          </ac:picMkLst>
        </pc:picChg>
        <pc:picChg chg="add mod">
          <ac:chgData name="Mayur Kumar" userId="3e75cb40-dc69-4543-a74d-1fe75c64fd63" providerId="ADAL" clId="{76AB32E1-1508-F34D-99F8-0DA990D00AC0}" dt="2023-08-17T00:28:49.327" v="290" actId="1037"/>
          <ac:picMkLst>
            <pc:docMk/>
            <pc:sldMk cId="4080958126" sldId="315"/>
            <ac:picMk id="6" creationId="{924B6F8A-74EE-E4A6-50E5-46B466CF728B}"/>
          </ac:picMkLst>
        </pc:picChg>
      </pc:sldChg>
      <pc:sldChg chg="addSp delSp modSp mod ord modAnim">
        <pc:chgData name="Mayur Kumar" userId="3e75cb40-dc69-4543-a74d-1fe75c64fd63" providerId="ADAL" clId="{76AB32E1-1508-F34D-99F8-0DA990D00AC0}" dt="2023-08-17T14:18:03.283" v="1286" actId="20577"/>
        <pc:sldMkLst>
          <pc:docMk/>
          <pc:sldMk cId="2355475043" sldId="316"/>
        </pc:sldMkLst>
        <pc:spChg chg="mod">
          <ac:chgData name="Mayur Kumar" userId="3e75cb40-dc69-4543-a74d-1fe75c64fd63" providerId="ADAL" clId="{76AB32E1-1508-F34D-99F8-0DA990D00AC0}" dt="2023-08-17T14:18:03.283" v="1286" actId="20577"/>
          <ac:spMkLst>
            <pc:docMk/>
            <pc:sldMk cId="2355475043" sldId="316"/>
            <ac:spMk id="2" creationId="{0E8D6F7C-E726-93F0-005A-641E64584EE7}"/>
          </ac:spMkLst>
        </pc:spChg>
        <pc:spChg chg="del">
          <ac:chgData name="Mayur Kumar" userId="3e75cb40-dc69-4543-a74d-1fe75c64fd63" providerId="ADAL" clId="{76AB32E1-1508-F34D-99F8-0DA990D00AC0}" dt="2023-08-17T00:21:07.290" v="116" actId="478"/>
          <ac:spMkLst>
            <pc:docMk/>
            <pc:sldMk cId="2355475043" sldId="316"/>
            <ac:spMk id="3" creationId="{4E950D3A-D980-67C4-D56A-FD4A53A1D17C}"/>
          </ac:spMkLst>
        </pc:spChg>
        <pc:picChg chg="add del mod">
          <ac:chgData name="Mayur Kumar" userId="3e75cb40-dc69-4543-a74d-1fe75c64fd63" providerId="ADAL" clId="{76AB32E1-1508-F34D-99F8-0DA990D00AC0}" dt="2023-08-17T00:53:54.341" v="823"/>
          <ac:picMkLst>
            <pc:docMk/>
            <pc:sldMk cId="2355475043" sldId="316"/>
            <ac:picMk id="3" creationId="{69C713F3-C23F-F22E-A1DF-6E5F2F9119D3}"/>
          </ac:picMkLst>
        </pc:picChg>
        <pc:picChg chg="add mod">
          <ac:chgData name="Mayur Kumar" userId="3e75cb40-dc69-4543-a74d-1fe75c64fd63" providerId="ADAL" clId="{76AB32E1-1508-F34D-99F8-0DA990D00AC0}" dt="2023-08-17T00:23:58.917" v="157" actId="1076"/>
          <ac:picMkLst>
            <pc:docMk/>
            <pc:sldMk cId="2355475043" sldId="316"/>
            <ac:picMk id="5" creationId="{33568B46-52E5-4E74-48F6-BF99C3AA6426}"/>
          </ac:picMkLst>
        </pc:picChg>
        <pc:picChg chg="add mod">
          <ac:chgData name="Mayur Kumar" userId="3e75cb40-dc69-4543-a74d-1fe75c64fd63" providerId="ADAL" clId="{76AB32E1-1508-F34D-99F8-0DA990D00AC0}" dt="2023-08-17T00:24:03.484" v="158" actId="1076"/>
          <ac:picMkLst>
            <pc:docMk/>
            <pc:sldMk cId="2355475043" sldId="316"/>
            <ac:picMk id="6" creationId="{D8DEC62A-AB7B-2797-2437-CD598D428856}"/>
          </ac:picMkLst>
        </pc:picChg>
      </pc:sldChg>
      <pc:sldChg chg="modSp mod ord">
        <pc:chgData name="Mayur Kumar" userId="3e75cb40-dc69-4543-a74d-1fe75c64fd63" providerId="ADAL" clId="{76AB32E1-1508-F34D-99F8-0DA990D00AC0}" dt="2023-08-17T03:41:05.905" v="1163" actId="20578"/>
        <pc:sldMkLst>
          <pc:docMk/>
          <pc:sldMk cId="546304593" sldId="317"/>
        </pc:sldMkLst>
        <pc:spChg chg="mod">
          <ac:chgData name="Mayur Kumar" userId="3e75cb40-dc69-4543-a74d-1fe75c64fd63" providerId="ADAL" clId="{76AB32E1-1508-F34D-99F8-0DA990D00AC0}" dt="2023-08-17T00:35:07.378" v="454" actId="1076"/>
          <ac:spMkLst>
            <pc:docMk/>
            <pc:sldMk cId="546304593" sldId="317"/>
            <ac:spMk id="2" creationId="{5A7D1DA6-C89D-6119-2F43-0A2F668DDEE4}"/>
          </ac:spMkLst>
        </pc:spChg>
        <pc:picChg chg="mod">
          <ac:chgData name="Mayur Kumar" userId="3e75cb40-dc69-4543-a74d-1fe75c64fd63" providerId="ADAL" clId="{76AB32E1-1508-F34D-99F8-0DA990D00AC0}" dt="2023-08-17T00:35:10.581" v="455" actId="1076"/>
          <ac:picMkLst>
            <pc:docMk/>
            <pc:sldMk cId="546304593" sldId="317"/>
            <ac:picMk id="5" creationId="{0DD718F5-8950-1ACE-CAF8-C1A7A44C97AD}"/>
          </ac:picMkLst>
        </pc:picChg>
      </pc:sldChg>
      <pc:sldChg chg="add del ord">
        <pc:chgData name="Mayur Kumar" userId="3e75cb40-dc69-4543-a74d-1fe75c64fd63" providerId="ADAL" clId="{76AB32E1-1508-F34D-99F8-0DA990D00AC0}" dt="2023-08-17T00:51:23.397" v="809" actId="2696"/>
        <pc:sldMkLst>
          <pc:docMk/>
          <pc:sldMk cId="505586773" sldId="318"/>
        </pc:sldMkLst>
      </pc:sldChg>
      <pc:sldChg chg="addSp delSp modSp add mod ord">
        <pc:chgData name="Mayur Kumar" userId="3e75cb40-dc69-4543-a74d-1fe75c64fd63" providerId="ADAL" clId="{76AB32E1-1508-F34D-99F8-0DA990D00AC0}" dt="2023-08-17T00:32:40.378" v="382" actId="20578"/>
        <pc:sldMkLst>
          <pc:docMk/>
          <pc:sldMk cId="3359090263" sldId="319"/>
        </pc:sldMkLst>
        <pc:spChg chg="del">
          <ac:chgData name="Mayur Kumar" userId="3e75cb40-dc69-4543-a74d-1fe75c64fd63" providerId="ADAL" clId="{76AB32E1-1508-F34D-99F8-0DA990D00AC0}" dt="2023-08-17T00:22:27.041" v="128" actId="478"/>
          <ac:spMkLst>
            <pc:docMk/>
            <pc:sldMk cId="3359090263" sldId="319"/>
            <ac:spMk id="2" creationId="{0E8D6F7C-E726-93F0-005A-641E64584EE7}"/>
          </ac:spMkLst>
        </pc:spChg>
        <pc:spChg chg="add del mod">
          <ac:chgData name="Mayur Kumar" userId="3e75cb40-dc69-4543-a74d-1fe75c64fd63" providerId="ADAL" clId="{76AB32E1-1508-F34D-99F8-0DA990D00AC0}" dt="2023-08-17T00:22:34.774" v="132" actId="478"/>
          <ac:spMkLst>
            <pc:docMk/>
            <pc:sldMk cId="3359090263" sldId="319"/>
            <ac:spMk id="7" creationId="{A1149FC1-36D4-CC92-D48E-B8DFA47DE83D}"/>
          </ac:spMkLst>
        </pc:spChg>
        <pc:spChg chg="add mod">
          <ac:chgData name="Mayur Kumar" userId="3e75cb40-dc69-4543-a74d-1fe75c64fd63" providerId="ADAL" clId="{76AB32E1-1508-F34D-99F8-0DA990D00AC0}" dt="2023-08-17T00:25:07.383" v="180" actId="122"/>
          <ac:spMkLst>
            <pc:docMk/>
            <pc:sldMk cId="3359090263" sldId="319"/>
            <ac:spMk id="12" creationId="{1C896FD4-09D9-BE79-E743-D89E73FE6B38}"/>
          </ac:spMkLst>
        </pc:spChg>
        <pc:picChg chg="del">
          <ac:chgData name="Mayur Kumar" userId="3e75cb40-dc69-4543-a74d-1fe75c64fd63" providerId="ADAL" clId="{76AB32E1-1508-F34D-99F8-0DA990D00AC0}" dt="2023-08-17T00:22:30.806" v="130" actId="478"/>
          <ac:picMkLst>
            <pc:docMk/>
            <pc:sldMk cId="3359090263" sldId="319"/>
            <ac:picMk id="5" creationId="{33568B46-52E5-4E74-48F6-BF99C3AA6426}"/>
          </ac:picMkLst>
        </pc:picChg>
        <pc:picChg chg="del">
          <ac:chgData name="Mayur Kumar" userId="3e75cb40-dc69-4543-a74d-1fe75c64fd63" providerId="ADAL" clId="{76AB32E1-1508-F34D-99F8-0DA990D00AC0}" dt="2023-08-17T00:22:32.443" v="131" actId="478"/>
          <ac:picMkLst>
            <pc:docMk/>
            <pc:sldMk cId="3359090263" sldId="319"/>
            <ac:picMk id="6" creationId="{D8DEC62A-AB7B-2797-2437-CD598D428856}"/>
          </ac:picMkLst>
        </pc:picChg>
        <pc:picChg chg="add mod">
          <ac:chgData name="Mayur Kumar" userId="3e75cb40-dc69-4543-a74d-1fe75c64fd63" providerId="ADAL" clId="{76AB32E1-1508-F34D-99F8-0DA990D00AC0}" dt="2023-08-17T00:23:43.926" v="154" actId="1037"/>
          <ac:picMkLst>
            <pc:docMk/>
            <pc:sldMk cId="3359090263" sldId="319"/>
            <ac:picMk id="8" creationId="{4C807917-0074-0CB9-9499-58D023BA6DF5}"/>
          </ac:picMkLst>
        </pc:picChg>
        <pc:picChg chg="add mod">
          <ac:chgData name="Mayur Kumar" userId="3e75cb40-dc69-4543-a74d-1fe75c64fd63" providerId="ADAL" clId="{76AB32E1-1508-F34D-99F8-0DA990D00AC0}" dt="2023-08-17T00:23:47.440" v="155" actId="1076"/>
          <ac:picMkLst>
            <pc:docMk/>
            <pc:sldMk cId="3359090263" sldId="319"/>
            <ac:picMk id="9" creationId="{81588651-2168-DDC1-15C6-C4A9DAAB2AD2}"/>
          </ac:picMkLst>
        </pc:picChg>
        <pc:picChg chg="add mod">
          <ac:chgData name="Mayur Kumar" userId="3e75cb40-dc69-4543-a74d-1fe75c64fd63" providerId="ADAL" clId="{76AB32E1-1508-F34D-99F8-0DA990D00AC0}" dt="2023-08-17T00:23:53.662" v="156" actId="1076"/>
          <ac:picMkLst>
            <pc:docMk/>
            <pc:sldMk cId="3359090263" sldId="319"/>
            <ac:picMk id="10" creationId="{370498E6-92DC-B8FF-405C-C384A83AFAC9}"/>
          </ac:picMkLst>
        </pc:picChg>
      </pc:sldChg>
      <pc:sldChg chg="addSp delSp modSp add mod ord">
        <pc:chgData name="Mayur Kumar" userId="3e75cb40-dc69-4543-a74d-1fe75c64fd63" providerId="ADAL" clId="{76AB32E1-1508-F34D-99F8-0DA990D00AC0}" dt="2023-08-17T14:12:37.927" v="1242" actId="20577"/>
        <pc:sldMkLst>
          <pc:docMk/>
          <pc:sldMk cId="3444465033" sldId="320"/>
        </pc:sldMkLst>
        <pc:spChg chg="mod">
          <ac:chgData name="Mayur Kumar" userId="3e75cb40-dc69-4543-a74d-1fe75c64fd63" providerId="ADAL" clId="{76AB32E1-1508-F34D-99F8-0DA990D00AC0}" dt="2023-08-17T14:12:37.927" v="1242" actId="20577"/>
          <ac:spMkLst>
            <pc:docMk/>
            <pc:sldMk cId="3444465033" sldId="320"/>
            <ac:spMk id="2" creationId="{556A65EF-8D13-7EA9-B5B0-FADB80AD0310}"/>
          </ac:spMkLst>
        </pc:spChg>
        <pc:spChg chg="mod">
          <ac:chgData name="Mayur Kumar" userId="3e75cb40-dc69-4543-a74d-1fe75c64fd63" providerId="ADAL" clId="{76AB32E1-1508-F34D-99F8-0DA990D00AC0}" dt="2023-08-17T00:31:36.829" v="377" actId="1036"/>
          <ac:spMkLst>
            <pc:docMk/>
            <pc:sldMk cId="3444465033" sldId="320"/>
            <ac:spMk id="8" creationId="{A9BE5707-46A6-1A78-514F-87235AE944B5}"/>
          </ac:spMkLst>
        </pc:spChg>
        <pc:spChg chg="del">
          <ac:chgData name="Mayur Kumar" userId="3e75cb40-dc69-4543-a74d-1fe75c64fd63" providerId="ADAL" clId="{76AB32E1-1508-F34D-99F8-0DA990D00AC0}" dt="2023-08-17T00:29:40.374" v="340" actId="478"/>
          <ac:spMkLst>
            <pc:docMk/>
            <pc:sldMk cId="3444465033" sldId="320"/>
            <ac:spMk id="9" creationId="{64AF226A-EB2F-51AA-3351-FB8B9AC7660C}"/>
          </ac:spMkLst>
        </pc:spChg>
        <pc:picChg chg="add mod modCrop">
          <ac:chgData name="Mayur Kumar" userId="3e75cb40-dc69-4543-a74d-1fe75c64fd63" providerId="ADAL" clId="{76AB32E1-1508-F34D-99F8-0DA990D00AC0}" dt="2023-08-17T00:31:30.908" v="373" actId="1036"/>
          <ac:picMkLst>
            <pc:docMk/>
            <pc:sldMk cId="3444465033" sldId="320"/>
            <ac:picMk id="3" creationId="{24C17CCA-6BB4-6A77-344A-3162EE3604B0}"/>
          </ac:picMkLst>
        </pc:picChg>
        <pc:picChg chg="del mod">
          <ac:chgData name="Mayur Kumar" userId="3e75cb40-dc69-4543-a74d-1fe75c64fd63" providerId="ADAL" clId="{76AB32E1-1508-F34D-99F8-0DA990D00AC0}" dt="2023-08-17T00:29:25.564" v="322" actId="478"/>
          <ac:picMkLst>
            <pc:docMk/>
            <pc:sldMk cId="3444465033" sldId="320"/>
            <ac:picMk id="5" creationId="{2AFB8071-4918-1C9B-E314-3F999B793987}"/>
          </ac:picMkLst>
        </pc:picChg>
        <pc:picChg chg="del">
          <ac:chgData name="Mayur Kumar" userId="3e75cb40-dc69-4543-a74d-1fe75c64fd63" providerId="ADAL" clId="{76AB32E1-1508-F34D-99F8-0DA990D00AC0}" dt="2023-08-17T00:29:27.368" v="323" actId="478"/>
          <ac:picMkLst>
            <pc:docMk/>
            <pc:sldMk cId="3444465033" sldId="320"/>
            <ac:picMk id="6" creationId="{924B6F8A-74EE-E4A6-50E5-46B466CF728B}"/>
          </ac:picMkLst>
        </pc:picChg>
      </pc:sldChg>
      <pc:sldChg chg="addSp delSp modSp add mod ord modClrScheme delAnim modAnim chgLayout">
        <pc:chgData name="Mayur Kumar" userId="3e75cb40-dc69-4543-a74d-1fe75c64fd63" providerId="ADAL" clId="{76AB32E1-1508-F34D-99F8-0DA990D00AC0}" dt="2023-08-17T00:56:10.386" v="906" actId="1076"/>
        <pc:sldMkLst>
          <pc:docMk/>
          <pc:sldMk cId="2726944278" sldId="321"/>
        </pc:sldMkLst>
        <pc:spChg chg="add mod">
          <ac:chgData name="Mayur Kumar" userId="3e75cb40-dc69-4543-a74d-1fe75c64fd63" providerId="ADAL" clId="{76AB32E1-1508-F34D-99F8-0DA990D00AC0}" dt="2023-08-17T00:56:10.386" v="906" actId="1076"/>
          <ac:spMkLst>
            <pc:docMk/>
            <pc:sldMk cId="2726944278" sldId="321"/>
            <ac:spMk id="7" creationId="{198B9147-00EE-9152-17F7-95B6F215082F}"/>
          </ac:spMkLst>
        </pc:spChg>
        <pc:spChg chg="add mod">
          <ac:chgData name="Mayur Kumar" userId="3e75cb40-dc69-4543-a74d-1fe75c64fd63" providerId="ADAL" clId="{76AB32E1-1508-F34D-99F8-0DA990D00AC0}" dt="2023-08-17T00:54:25.164" v="847" actId="26606"/>
          <ac:spMkLst>
            <pc:docMk/>
            <pc:sldMk cId="2726944278" sldId="321"/>
            <ac:spMk id="9" creationId="{81F02F7A-BE80-36BA-422F-2F78A7C4CED3}"/>
          </ac:spMkLst>
        </pc:spChg>
        <pc:picChg chg="add mod">
          <ac:chgData name="Mayur Kumar" userId="3e75cb40-dc69-4543-a74d-1fe75c64fd63" providerId="ADAL" clId="{76AB32E1-1508-F34D-99F8-0DA990D00AC0}" dt="2023-08-17T00:55:41.919" v="901" actId="1076"/>
          <ac:picMkLst>
            <pc:docMk/>
            <pc:sldMk cId="2726944278" sldId="321"/>
            <ac:picMk id="2" creationId="{E9674965-E9F5-A29C-EDB5-D0B518D59242}"/>
          </ac:picMkLst>
        </pc:picChg>
        <pc:picChg chg="del">
          <ac:chgData name="Mayur Kumar" userId="3e75cb40-dc69-4543-a74d-1fe75c64fd63" providerId="ADAL" clId="{76AB32E1-1508-F34D-99F8-0DA990D00AC0}" dt="2023-08-17T00:53:05.424" v="815" actId="21"/>
          <ac:picMkLst>
            <pc:docMk/>
            <pc:sldMk cId="2726944278" sldId="321"/>
            <ac:picMk id="5" creationId="{23D69322-20A1-2DF1-D499-3B6D4CDCA42C}"/>
          </ac:picMkLst>
        </pc:picChg>
      </pc:sldChg>
      <pc:sldChg chg="addSp delSp modSp add del mod modClrScheme modAnim chgLayout">
        <pc:chgData name="Mayur Kumar" userId="3e75cb40-dc69-4543-a74d-1fe75c64fd63" providerId="ADAL" clId="{76AB32E1-1508-F34D-99F8-0DA990D00AC0}" dt="2023-08-17T00:55:22.254" v="895" actId="2696"/>
        <pc:sldMkLst>
          <pc:docMk/>
          <pc:sldMk cId="1016244528" sldId="322"/>
        </pc:sldMkLst>
        <pc:spChg chg="add del mod">
          <ac:chgData name="Mayur Kumar" userId="3e75cb40-dc69-4543-a74d-1fe75c64fd63" providerId="ADAL" clId="{76AB32E1-1508-F34D-99F8-0DA990D00AC0}" dt="2023-08-17T00:53:27.248" v="821" actId="26606"/>
          <ac:spMkLst>
            <pc:docMk/>
            <pc:sldMk cId="1016244528" sldId="322"/>
            <ac:spMk id="3" creationId="{EF055C5C-20EC-4694-06D3-00C35D89A874}"/>
          </ac:spMkLst>
        </pc:spChg>
        <pc:spChg chg="del">
          <ac:chgData name="Mayur Kumar" userId="3e75cb40-dc69-4543-a74d-1fe75c64fd63" providerId="ADAL" clId="{76AB32E1-1508-F34D-99F8-0DA990D00AC0}" dt="2023-08-17T00:53:09.730" v="816" actId="478"/>
          <ac:spMkLst>
            <pc:docMk/>
            <pc:sldMk cId="1016244528" sldId="322"/>
            <ac:spMk id="100" creationId="{00000000-0000-0000-0000-000000000000}"/>
          </ac:spMkLst>
        </pc:spChg>
        <pc:spChg chg="mod ord">
          <ac:chgData name="Mayur Kumar" userId="3e75cb40-dc69-4543-a74d-1fe75c64fd63" providerId="ADAL" clId="{76AB32E1-1508-F34D-99F8-0DA990D00AC0}" dt="2023-08-17T00:53:27.248" v="821" actId="26606"/>
          <ac:spMkLst>
            <pc:docMk/>
            <pc:sldMk cId="1016244528" sldId="322"/>
            <ac:spMk id="102" creationId="{00000000-0000-0000-0000-000000000000}"/>
          </ac:spMkLst>
        </pc:spChg>
        <pc:spChg chg="add mod">
          <ac:chgData name="Mayur Kumar" userId="3e75cb40-dc69-4543-a74d-1fe75c64fd63" providerId="ADAL" clId="{76AB32E1-1508-F34D-99F8-0DA990D00AC0}" dt="2023-08-17T00:53:54.989" v="824" actId="27636"/>
          <ac:spMkLst>
            <pc:docMk/>
            <pc:sldMk cId="1016244528" sldId="322"/>
            <ac:spMk id="107" creationId="{FD1E9911-499D-D974-00E6-28A7802CDBB6}"/>
          </ac:spMkLst>
        </pc:spChg>
        <pc:picChg chg="add mod">
          <ac:chgData name="Mayur Kumar" userId="3e75cb40-dc69-4543-a74d-1fe75c64fd63" providerId="ADAL" clId="{76AB32E1-1508-F34D-99F8-0DA990D00AC0}" dt="2023-08-17T00:53:27.248" v="821" actId="26606"/>
          <ac:picMkLst>
            <pc:docMk/>
            <pc:sldMk cId="1016244528" sldId="322"/>
            <ac:picMk id="4" creationId="{BEDB5F41-D846-22EA-F845-931A40271799}"/>
          </ac:picMkLst>
        </pc:picChg>
      </pc:sldChg>
      <pc:sldChg chg="add">
        <pc:chgData name="Mayur Kumar" userId="3e75cb40-dc69-4543-a74d-1fe75c64fd63" providerId="ADAL" clId="{76AB32E1-1508-F34D-99F8-0DA990D00AC0}" dt="2023-08-17T00:53:01.956" v="814"/>
        <pc:sldMkLst>
          <pc:docMk/>
          <pc:sldMk cId="1907621456" sldId="323"/>
        </pc:sldMkLst>
      </pc:sldChg>
      <pc:sldChg chg="addSp modSp mod">
        <pc:chgData name="Mayur Kumar" userId="3e75cb40-dc69-4543-a74d-1fe75c64fd63" providerId="ADAL" clId="{76AB32E1-1508-F34D-99F8-0DA990D00AC0}" dt="2023-08-17T14:15:13.133" v="1264" actId="1076"/>
        <pc:sldMkLst>
          <pc:docMk/>
          <pc:sldMk cId="3938660951" sldId="324"/>
        </pc:sldMkLst>
        <pc:spChg chg="mod">
          <ac:chgData name="Mayur Kumar" userId="3e75cb40-dc69-4543-a74d-1fe75c64fd63" providerId="ADAL" clId="{76AB32E1-1508-F34D-99F8-0DA990D00AC0}" dt="2023-08-17T14:15:07.672" v="1263" actId="1076"/>
          <ac:spMkLst>
            <pc:docMk/>
            <pc:sldMk cId="3938660951" sldId="324"/>
            <ac:spMk id="2" creationId="{5B3F5CD8-FA6C-7B73-3932-486525BE8475}"/>
          </ac:spMkLst>
        </pc:spChg>
        <pc:picChg chg="add mod">
          <ac:chgData name="Mayur Kumar" userId="3e75cb40-dc69-4543-a74d-1fe75c64fd63" providerId="ADAL" clId="{76AB32E1-1508-F34D-99F8-0DA990D00AC0}" dt="2023-08-17T14:15:13.133" v="1264" actId="1076"/>
          <ac:picMkLst>
            <pc:docMk/>
            <pc:sldMk cId="3938660951" sldId="324"/>
            <ac:picMk id="3" creationId="{E0BCFAAC-96D8-16F8-AE44-909B75BFA44F}"/>
          </ac:picMkLst>
        </pc:picChg>
        <pc:picChg chg="add mod">
          <ac:chgData name="Mayur Kumar" userId="3e75cb40-dc69-4543-a74d-1fe75c64fd63" providerId="ADAL" clId="{76AB32E1-1508-F34D-99F8-0DA990D00AC0}" dt="2023-08-17T14:14:14.640" v="1257" actId="1076"/>
          <ac:picMkLst>
            <pc:docMk/>
            <pc:sldMk cId="3938660951" sldId="324"/>
            <ac:picMk id="5" creationId="{4A3A6BF5-0F70-EC8E-D88C-2D28D8ADB5E7}"/>
          </ac:picMkLst>
        </pc:picChg>
        <pc:picChg chg="mod">
          <ac:chgData name="Mayur Kumar" userId="3e75cb40-dc69-4543-a74d-1fe75c64fd63" providerId="ADAL" clId="{76AB32E1-1508-F34D-99F8-0DA990D00AC0}" dt="2023-08-17T14:15:02.131" v="1262" actId="1036"/>
          <ac:picMkLst>
            <pc:docMk/>
            <pc:sldMk cId="3938660951" sldId="324"/>
            <ac:picMk id="8" creationId="{2DCBA137-E744-F645-1633-039DA58FE511}"/>
          </ac:picMkLst>
        </pc:picChg>
      </pc:sldChg>
      <pc:sldMasterChg chg="setBg modSldLayout">
        <pc:chgData name="Mayur Kumar" userId="3e75cb40-dc69-4543-a74d-1fe75c64fd63" providerId="ADAL" clId="{76AB32E1-1508-F34D-99F8-0DA990D00AC0}" dt="2023-08-17T02:19:04.580" v="1159"/>
        <pc:sldMasterMkLst>
          <pc:docMk/>
          <pc:sldMasterMk cId="0" sldId="2147483648"/>
        </pc:sldMasterMkLst>
        <pc:sldLayoutChg chg="setBg">
          <pc:chgData name="Mayur Kumar" userId="3e75cb40-dc69-4543-a74d-1fe75c64fd63" providerId="ADAL" clId="{76AB32E1-1508-F34D-99F8-0DA990D00AC0}" dt="2023-08-17T02:19:04.580" v="1159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Mayur Kumar" userId="3e75cb40-dc69-4543-a74d-1fe75c64fd63" providerId="ADAL" clId="{76AB32E1-1508-F34D-99F8-0DA990D00AC0}" dt="2023-08-17T02:19:04.580" v="1159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Mayur Kumar" userId="3e75cb40-dc69-4543-a74d-1fe75c64fd63" providerId="ADAL" clId="{76AB32E1-1508-F34D-99F8-0DA990D00AC0}" dt="2023-08-17T02:19:04.580" v="1159"/>
          <pc:sldLayoutMkLst>
            <pc:docMk/>
            <pc:sldMasterMk cId="0" sldId="2147483648"/>
            <pc:sldLayoutMk cId="0" sldId="2147483658"/>
          </pc:sldLayoutMkLst>
        </pc:sldLayoutChg>
      </pc:sldMasterChg>
    </pc:docChg>
  </pc:docChgLst>
  <pc:docChgLst>
    <pc:chgData name="Vamshi Gadepally" userId="S::vamshig@uchicago.edu::f5432d95-e811-4320-95b7-fe24ed68bbdd" providerId="AD" clId="Web-{E2A73B82-6430-44DA-8F08-54BF16A3DB4C}"/>
    <pc:docChg chg="modSld">
      <pc:chgData name="Vamshi Gadepally" userId="S::vamshig@uchicago.edu::f5432d95-e811-4320-95b7-fe24ed68bbdd" providerId="AD" clId="Web-{E2A73B82-6430-44DA-8F08-54BF16A3DB4C}" dt="2023-08-06T23:04:23.703" v="134" actId="20577"/>
      <pc:docMkLst>
        <pc:docMk/>
      </pc:docMkLst>
      <pc:sldChg chg="modSp">
        <pc:chgData name="Vamshi Gadepally" userId="S::vamshig@uchicago.edu::f5432d95-e811-4320-95b7-fe24ed68bbdd" providerId="AD" clId="Web-{E2A73B82-6430-44DA-8F08-54BF16A3DB4C}" dt="2023-08-06T23:00:39.369" v="90" actId="20577"/>
        <pc:sldMkLst>
          <pc:docMk/>
          <pc:sldMk cId="0" sldId="256"/>
        </pc:sldMkLst>
        <pc:spChg chg="mod">
          <ac:chgData name="Vamshi Gadepally" userId="S::vamshig@uchicago.edu::f5432d95-e811-4320-95b7-fe24ed68bbdd" providerId="AD" clId="Web-{E2A73B82-6430-44DA-8F08-54BF16A3DB4C}" dt="2023-08-06T23:00:39.369" v="90" actId="20577"/>
          <ac:spMkLst>
            <pc:docMk/>
            <pc:sldMk cId="0" sldId="256"/>
            <ac:spMk id="86" creationId="{00000000-0000-0000-0000-000000000000}"/>
          </ac:spMkLst>
        </pc:spChg>
        <pc:spChg chg="mod">
          <ac:chgData name="Vamshi Gadepally" userId="S::vamshig@uchicago.edu::f5432d95-e811-4320-95b7-fe24ed68bbdd" providerId="AD" clId="Web-{E2A73B82-6430-44DA-8F08-54BF16A3DB4C}" dt="2023-08-06T22:04:11.145" v="59" actId="20577"/>
          <ac:spMkLst>
            <pc:docMk/>
            <pc:sldMk cId="0" sldId="256"/>
            <ac:spMk id="87" creationId="{00000000-0000-0000-0000-000000000000}"/>
          </ac:spMkLst>
        </pc:spChg>
      </pc:sldChg>
      <pc:sldChg chg="delSp modSp">
        <pc:chgData name="Vamshi Gadepally" userId="S::vamshig@uchicago.edu::f5432d95-e811-4320-95b7-fe24ed68bbdd" providerId="AD" clId="Web-{E2A73B82-6430-44DA-8F08-54BF16A3DB4C}" dt="2023-08-06T23:04:23.703" v="134" actId="20577"/>
        <pc:sldMkLst>
          <pc:docMk/>
          <pc:sldMk cId="0" sldId="257"/>
        </pc:sldMkLst>
        <pc:spChg chg="del">
          <ac:chgData name="Vamshi Gadepally" userId="S::vamshig@uchicago.edu::f5432d95-e811-4320-95b7-fe24ed68bbdd" providerId="AD" clId="Web-{E2A73B82-6430-44DA-8F08-54BF16A3DB4C}" dt="2023-08-06T22:05:22.522" v="80"/>
          <ac:spMkLst>
            <pc:docMk/>
            <pc:sldMk cId="0" sldId="257"/>
            <ac:spMk id="2" creationId="{61FF99E0-49E7-C19D-795E-E85024C3D05F}"/>
          </ac:spMkLst>
        </pc:spChg>
        <pc:spChg chg="mod">
          <ac:chgData name="Vamshi Gadepally" userId="S::vamshig@uchicago.edu::f5432d95-e811-4320-95b7-fe24ed68bbdd" providerId="AD" clId="Web-{E2A73B82-6430-44DA-8F08-54BF16A3DB4C}" dt="2023-08-06T23:04:23.703" v="134" actId="20577"/>
          <ac:spMkLst>
            <pc:docMk/>
            <pc:sldMk cId="0" sldId="257"/>
            <ac:spMk id="93" creationId="{00000000-0000-0000-0000-000000000000}"/>
          </ac:spMkLst>
        </pc:spChg>
      </pc:sldChg>
      <pc:sldChg chg="modSp">
        <pc:chgData name="Vamshi Gadepally" userId="S::vamshig@uchicago.edu::f5432d95-e811-4320-95b7-fe24ed68bbdd" providerId="AD" clId="Web-{E2A73B82-6430-44DA-8F08-54BF16A3DB4C}" dt="2023-08-06T22:04:51.725" v="71" actId="20577"/>
        <pc:sldMkLst>
          <pc:docMk/>
          <pc:sldMk cId="3485267092" sldId="270"/>
        </pc:sldMkLst>
        <pc:spChg chg="mod">
          <ac:chgData name="Vamshi Gadepally" userId="S::vamshig@uchicago.edu::f5432d95-e811-4320-95b7-fe24ed68bbdd" providerId="AD" clId="Web-{E2A73B82-6430-44DA-8F08-54BF16A3DB4C}" dt="2023-08-06T22:04:51.725" v="71" actId="20577"/>
          <ac:spMkLst>
            <pc:docMk/>
            <pc:sldMk cId="3485267092" sldId="270"/>
            <ac:spMk id="101" creationId="{00000000-0000-0000-0000-000000000000}"/>
          </ac:spMkLst>
        </pc:spChg>
      </pc:sldChg>
      <pc:sldChg chg="addSp delSp modSp">
        <pc:chgData name="Vamshi Gadepally" userId="S::vamshig@uchicago.edu::f5432d95-e811-4320-95b7-fe24ed68bbdd" providerId="AD" clId="Web-{E2A73B82-6430-44DA-8F08-54BF16A3DB4C}" dt="2023-08-06T22:05:14.131" v="79"/>
        <pc:sldMkLst>
          <pc:docMk/>
          <pc:sldMk cId="301360616" sldId="285"/>
        </pc:sldMkLst>
        <pc:spChg chg="add del mod">
          <ac:chgData name="Vamshi Gadepally" userId="S::vamshig@uchicago.edu::f5432d95-e811-4320-95b7-fe24ed68bbdd" providerId="AD" clId="Web-{E2A73B82-6430-44DA-8F08-54BF16A3DB4C}" dt="2023-08-06T22:05:09.928" v="78"/>
          <ac:spMkLst>
            <pc:docMk/>
            <pc:sldMk cId="301360616" sldId="285"/>
            <ac:spMk id="2" creationId="{3A0B420B-D8B5-D276-A302-8A42514849A2}"/>
          </ac:spMkLst>
        </pc:spChg>
        <pc:spChg chg="add mod">
          <ac:chgData name="Vamshi Gadepally" userId="S::vamshig@uchicago.edu::f5432d95-e811-4320-95b7-fe24ed68bbdd" providerId="AD" clId="Web-{E2A73B82-6430-44DA-8F08-54BF16A3DB4C}" dt="2023-08-06T22:05:14.131" v="79"/>
          <ac:spMkLst>
            <pc:docMk/>
            <pc:sldMk cId="301360616" sldId="285"/>
            <ac:spMk id="4" creationId="{4192FD3A-4BF8-8899-AE42-1EC1C109717F}"/>
          </ac:spMkLst>
        </pc:spChg>
        <pc:spChg chg="del mod">
          <ac:chgData name="Vamshi Gadepally" userId="S::vamshig@uchicago.edu::f5432d95-e811-4320-95b7-fe24ed68bbdd" providerId="AD" clId="Web-{E2A73B82-6430-44DA-8F08-54BF16A3DB4C}" dt="2023-08-06T22:05:06.787" v="75"/>
          <ac:spMkLst>
            <pc:docMk/>
            <pc:sldMk cId="301360616" sldId="285"/>
            <ac:spMk id="6" creationId="{58808F77-0DD0-0CCA-FB37-946E6713B6C9}"/>
          </ac:spMkLst>
        </pc:spChg>
        <pc:spChg chg="mod">
          <ac:chgData name="Vamshi Gadepally" userId="S::vamshig@uchicago.edu::f5432d95-e811-4320-95b7-fe24ed68bbdd" providerId="AD" clId="Web-{E2A73B82-6430-44DA-8F08-54BF16A3DB4C}" dt="2023-08-06T22:04:55.147" v="73" actId="20577"/>
          <ac:spMkLst>
            <pc:docMk/>
            <pc:sldMk cId="301360616" sldId="285"/>
            <ac:spMk id="100" creationId="{00000000-0000-0000-0000-000000000000}"/>
          </ac:spMkLst>
        </pc:spChg>
      </pc:sldChg>
    </pc:docChg>
  </pc:docChgLst>
  <pc:docChgLst>
    <pc:chgData name="Vamshi Gadepally" userId="S::vamshig@uchicago.edu::f5432d95-e811-4320-95b7-fe24ed68bbdd" providerId="AD" clId="Web-{3375205E-ECE8-4672-A485-DCE2546BBB15}"/>
    <pc:docChg chg="modSld">
      <pc:chgData name="Vamshi Gadepally" userId="S::vamshig@uchicago.edu::f5432d95-e811-4320-95b7-fe24ed68bbdd" providerId="AD" clId="Web-{3375205E-ECE8-4672-A485-DCE2546BBB15}" dt="2023-08-16T22:49:44.568" v="35" actId="20577"/>
      <pc:docMkLst>
        <pc:docMk/>
      </pc:docMkLst>
      <pc:sldChg chg="modSp">
        <pc:chgData name="Vamshi Gadepally" userId="S::vamshig@uchicago.edu::f5432d95-e811-4320-95b7-fe24ed68bbdd" providerId="AD" clId="Web-{3375205E-ECE8-4672-A485-DCE2546BBB15}" dt="2023-08-16T22:36:52.040" v="9" actId="20577"/>
        <pc:sldMkLst>
          <pc:docMk/>
          <pc:sldMk cId="3359653904" sldId="311"/>
        </pc:sldMkLst>
        <pc:spChg chg="mod">
          <ac:chgData name="Vamshi Gadepally" userId="S::vamshig@uchicago.edu::f5432d95-e811-4320-95b7-fe24ed68bbdd" providerId="AD" clId="Web-{3375205E-ECE8-4672-A485-DCE2546BBB15}" dt="2023-08-16T22:36:52.040" v="9" actId="20577"/>
          <ac:spMkLst>
            <pc:docMk/>
            <pc:sldMk cId="3359653904" sldId="311"/>
            <ac:spMk id="9" creationId="{FC6648E0-28AC-D0A0-30C1-16D9F0366FD2}"/>
          </ac:spMkLst>
        </pc:spChg>
      </pc:sldChg>
      <pc:sldChg chg="modSp">
        <pc:chgData name="Vamshi Gadepally" userId="S::vamshig@uchicago.edu::f5432d95-e811-4320-95b7-fe24ed68bbdd" providerId="AD" clId="Web-{3375205E-ECE8-4672-A485-DCE2546BBB15}" dt="2023-08-16T22:49:44.568" v="35" actId="20577"/>
        <pc:sldMkLst>
          <pc:docMk/>
          <pc:sldMk cId="105344832" sldId="313"/>
        </pc:sldMkLst>
        <pc:spChg chg="mod">
          <ac:chgData name="Vamshi Gadepally" userId="S::vamshig@uchicago.edu::f5432d95-e811-4320-95b7-fe24ed68bbdd" providerId="AD" clId="Web-{3375205E-ECE8-4672-A485-DCE2546BBB15}" dt="2023-08-16T22:49:44.568" v="35" actId="20577"/>
          <ac:spMkLst>
            <pc:docMk/>
            <pc:sldMk cId="105344832" sldId="313"/>
            <ac:spMk id="4" creationId="{5869F48A-8054-6728-1AE5-014A53B42D94}"/>
          </ac:spMkLst>
        </pc:spChg>
        <pc:spChg chg="mod">
          <ac:chgData name="Vamshi Gadepally" userId="S::vamshig@uchicago.edu::f5432d95-e811-4320-95b7-fe24ed68bbdd" providerId="AD" clId="Web-{3375205E-ECE8-4672-A485-DCE2546BBB15}" dt="2023-08-16T22:40:24.047" v="14" actId="20577"/>
          <ac:spMkLst>
            <pc:docMk/>
            <pc:sldMk cId="105344832" sldId="313"/>
            <ac:spMk id="13" creationId="{C6C73BF5-0109-6045-5BC1-6B4913D36C41}"/>
          </ac:spMkLst>
        </pc:spChg>
        <pc:spChg chg="mod">
          <ac:chgData name="Vamshi Gadepally" userId="S::vamshig@uchicago.edu::f5432d95-e811-4320-95b7-fe24ed68bbdd" providerId="AD" clId="Web-{3375205E-ECE8-4672-A485-DCE2546BBB15}" dt="2023-08-16T22:48:52.831" v="29" actId="20577"/>
          <ac:spMkLst>
            <pc:docMk/>
            <pc:sldMk cId="105344832" sldId="313"/>
            <ac:spMk id="93" creationId="{00000000-0000-0000-0000-000000000000}"/>
          </ac:spMkLst>
        </pc:spChg>
      </pc:sldChg>
    </pc:docChg>
  </pc:docChgLst>
  <pc:docChgLst>
    <pc:chgData name="Vamshi Gadepally" userId="S::vamshig@uchicago.edu::f5432d95-e811-4320-95b7-fe24ed68bbdd" providerId="AD" clId="Web-{96341C3C-21FD-499E-9EA7-45C77C81A474}"/>
    <pc:docChg chg="addSld modSld sldOrd">
      <pc:chgData name="Vamshi Gadepally" userId="S::vamshig@uchicago.edu::f5432d95-e811-4320-95b7-fe24ed68bbdd" providerId="AD" clId="Web-{96341C3C-21FD-499E-9EA7-45C77C81A474}" dt="2023-08-06T23:30:18.210" v="154" actId="14100"/>
      <pc:docMkLst>
        <pc:docMk/>
      </pc:docMkLst>
      <pc:sldChg chg="addSp delSp modSp">
        <pc:chgData name="Vamshi Gadepally" userId="S::vamshig@uchicago.edu::f5432d95-e811-4320-95b7-fe24ed68bbdd" providerId="AD" clId="Web-{96341C3C-21FD-499E-9EA7-45C77C81A474}" dt="2023-08-06T23:30:18.210" v="154" actId="14100"/>
        <pc:sldMkLst>
          <pc:docMk/>
          <pc:sldMk cId="0" sldId="256"/>
        </pc:sldMkLst>
        <pc:picChg chg="add mod">
          <ac:chgData name="Vamshi Gadepally" userId="S::vamshig@uchicago.edu::f5432d95-e811-4320-95b7-fe24ed68bbdd" providerId="AD" clId="Web-{96341C3C-21FD-499E-9EA7-45C77C81A474}" dt="2023-08-06T23:29:45.021" v="148" actId="1076"/>
          <ac:picMkLst>
            <pc:docMk/>
            <pc:sldMk cId="0" sldId="256"/>
            <ac:picMk id="2" creationId="{DD2ADB04-B55E-DB61-8374-B71E5C24F62A}"/>
          </ac:picMkLst>
        </pc:picChg>
        <pc:picChg chg="add del mod">
          <ac:chgData name="Vamshi Gadepally" userId="S::vamshig@uchicago.edu::f5432d95-e811-4320-95b7-fe24ed68bbdd" providerId="AD" clId="Web-{96341C3C-21FD-499E-9EA7-45C77C81A474}" dt="2023-08-06T23:30:05.037" v="151"/>
          <ac:picMkLst>
            <pc:docMk/>
            <pc:sldMk cId="0" sldId="256"/>
            <ac:picMk id="3" creationId="{2B98F5A1-FF47-B832-6857-58367E4CFDF8}"/>
          </ac:picMkLst>
        </pc:picChg>
        <pc:picChg chg="add mod">
          <ac:chgData name="Vamshi Gadepally" userId="S::vamshig@uchicago.edu::f5432d95-e811-4320-95b7-fe24ed68bbdd" providerId="AD" clId="Web-{96341C3C-21FD-499E-9EA7-45C77C81A474}" dt="2023-08-06T23:30:18.210" v="154" actId="14100"/>
          <ac:picMkLst>
            <pc:docMk/>
            <pc:sldMk cId="0" sldId="256"/>
            <ac:picMk id="4" creationId="{026F1C3B-23AC-D539-F7A9-D6C014D0A32F}"/>
          </ac:picMkLst>
        </pc:picChg>
      </pc:sldChg>
      <pc:sldChg chg="modSp">
        <pc:chgData name="Vamshi Gadepally" userId="S::vamshig@uchicago.edu::f5432d95-e811-4320-95b7-fe24ed68bbdd" providerId="AD" clId="Web-{96341C3C-21FD-499E-9EA7-45C77C81A474}" dt="2023-08-06T23:25:11.327" v="138" actId="20577"/>
        <pc:sldMkLst>
          <pc:docMk/>
          <pc:sldMk cId="0" sldId="257"/>
        </pc:sldMkLst>
        <pc:spChg chg="mod">
          <ac:chgData name="Vamshi Gadepally" userId="S::vamshig@uchicago.edu::f5432d95-e811-4320-95b7-fe24ed68bbdd" providerId="AD" clId="Web-{96341C3C-21FD-499E-9EA7-45C77C81A474}" dt="2023-08-06T23:25:11.327" v="138" actId="20577"/>
          <ac:spMkLst>
            <pc:docMk/>
            <pc:sldMk cId="0" sldId="257"/>
            <ac:spMk id="93" creationId="{00000000-0000-0000-0000-000000000000}"/>
          </ac:spMkLst>
        </pc:spChg>
      </pc:sldChg>
      <pc:sldChg chg="modSp">
        <pc:chgData name="Vamshi Gadepally" userId="S::vamshig@uchicago.edu::f5432d95-e811-4320-95b7-fe24ed68bbdd" providerId="AD" clId="Web-{96341C3C-21FD-499E-9EA7-45C77C81A474}" dt="2023-08-06T23:24:41.748" v="132" actId="20577"/>
        <pc:sldMkLst>
          <pc:docMk/>
          <pc:sldMk cId="3485267092" sldId="270"/>
        </pc:sldMkLst>
        <pc:spChg chg="mod">
          <ac:chgData name="Vamshi Gadepally" userId="S::vamshig@uchicago.edu::f5432d95-e811-4320-95b7-fe24ed68bbdd" providerId="AD" clId="Web-{96341C3C-21FD-499E-9EA7-45C77C81A474}" dt="2023-08-06T23:24:41.748" v="132" actId="20577"/>
          <ac:spMkLst>
            <pc:docMk/>
            <pc:sldMk cId="3485267092" sldId="270"/>
            <ac:spMk id="100" creationId="{00000000-0000-0000-0000-000000000000}"/>
          </ac:spMkLst>
        </pc:spChg>
      </pc:sldChg>
      <pc:sldChg chg="addSp modSp">
        <pc:chgData name="Vamshi Gadepally" userId="S::vamshig@uchicago.edu::f5432d95-e811-4320-95b7-fe24ed68bbdd" providerId="AD" clId="Web-{96341C3C-21FD-499E-9EA7-45C77C81A474}" dt="2023-08-06T23:21:49.696" v="80" actId="20577"/>
        <pc:sldMkLst>
          <pc:docMk/>
          <pc:sldMk cId="301360616" sldId="285"/>
        </pc:sldMkLst>
        <pc:spChg chg="add mod">
          <ac:chgData name="Vamshi Gadepally" userId="S::vamshig@uchicago.edu::f5432d95-e811-4320-95b7-fe24ed68bbdd" providerId="AD" clId="Web-{96341C3C-21FD-499E-9EA7-45C77C81A474}" dt="2023-08-06T23:21:49.696" v="80" actId="20577"/>
          <ac:spMkLst>
            <pc:docMk/>
            <pc:sldMk cId="301360616" sldId="285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96341C3C-21FD-499E-9EA7-45C77C81A474}" dt="2023-08-06T23:21:47.681" v="78" actId="20577"/>
          <ac:spMkLst>
            <pc:docMk/>
            <pc:sldMk cId="301360616" sldId="285"/>
            <ac:spMk id="4" creationId="{4192FD3A-4BF8-8899-AE42-1EC1C109717F}"/>
          </ac:spMkLst>
        </pc:spChg>
        <pc:spChg chg="mod">
          <ac:chgData name="Vamshi Gadepally" userId="S::vamshig@uchicago.edu::f5432d95-e811-4320-95b7-fe24ed68bbdd" providerId="AD" clId="Web-{96341C3C-21FD-499E-9EA7-45C77C81A474}" dt="2023-08-06T23:19:36.537" v="58" actId="20577"/>
          <ac:spMkLst>
            <pc:docMk/>
            <pc:sldMk cId="301360616" sldId="285"/>
            <ac:spMk id="100" creationId="{00000000-0000-0000-0000-000000000000}"/>
          </ac:spMkLst>
        </pc:spChg>
      </pc:sldChg>
      <pc:sldChg chg="modSp add ord replId">
        <pc:chgData name="Vamshi Gadepally" userId="S::vamshig@uchicago.edu::f5432d95-e811-4320-95b7-fe24ed68bbdd" providerId="AD" clId="Web-{96341C3C-21FD-499E-9EA7-45C77C81A474}" dt="2023-08-06T23:19:13.661" v="54" actId="20577"/>
        <pc:sldMkLst>
          <pc:docMk/>
          <pc:sldMk cId="3286824734" sldId="294"/>
        </pc:sldMkLst>
        <pc:spChg chg="mod">
          <ac:chgData name="Vamshi Gadepally" userId="S::vamshig@uchicago.edu::f5432d95-e811-4320-95b7-fe24ed68bbdd" providerId="AD" clId="Web-{96341C3C-21FD-499E-9EA7-45C77C81A474}" dt="2023-08-06T23:19:13.661" v="54" actId="20577"/>
          <ac:spMkLst>
            <pc:docMk/>
            <pc:sldMk cId="3286824734" sldId="294"/>
            <ac:spMk id="100" creationId="{00000000-0000-0000-0000-000000000000}"/>
          </ac:spMkLst>
        </pc:spChg>
      </pc:sldChg>
      <pc:sldChg chg="modSp add replId">
        <pc:chgData name="Vamshi Gadepally" userId="S::vamshig@uchicago.edu::f5432d95-e811-4320-95b7-fe24ed68bbdd" providerId="AD" clId="Web-{96341C3C-21FD-499E-9EA7-45C77C81A474}" dt="2023-08-06T23:22:22.322" v="91" actId="20577"/>
        <pc:sldMkLst>
          <pc:docMk/>
          <pc:sldMk cId="3781880314" sldId="295"/>
        </pc:sldMkLst>
        <pc:spChg chg="mod">
          <ac:chgData name="Vamshi Gadepally" userId="S::vamshig@uchicago.edu::f5432d95-e811-4320-95b7-fe24ed68bbdd" providerId="AD" clId="Web-{96341C3C-21FD-499E-9EA7-45C77C81A474}" dt="2023-08-06T23:22:11.650" v="86" actId="20577"/>
          <ac:spMkLst>
            <pc:docMk/>
            <pc:sldMk cId="3781880314" sldId="295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96341C3C-21FD-499E-9EA7-45C77C81A474}" dt="2023-08-06T23:22:18.541" v="89" actId="20577"/>
          <ac:spMkLst>
            <pc:docMk/>
            <pc:sldMk cId="3781880314" sldId="295"/>
            <ac:spMk id="4" creationId="{4192FD3A-4BF8-8899-AE42-1EC1C109717F}"/>
          </ac:spMkLst>
        </pc:spChg>
        <pc:spChg chg="mod">
          <ac:chgData name="Vamshi Gadepally" userId="S::vamshig@uchicago.edu::f5432d95-e811-4320-95b7-fe24ed68bbdd" providerId="AD" clId="Web-{96341C3C-21FD-499E-9EA7-45C77C81A474}" dt="2023-08-06T23:22:22.322" v="91" actId="20577"/>
          <ac:spMkLst>
            <pc:docMk/>
            <pc:sldMk cId="3781880314" sldId="295"/>
            <ac:spMk id="100" creationId="{00000000-0000-0000-0000-000000000000}"/>
          </ac:spMkLst>
        </pc:spChg>
      </pc:sldChg>
      <pc:sldChg chg="modSp add replId">
        <pc:chgData name="Vamshi Gadepally" userId="S::vamshig@uchicago.edu::f5432d95-e811-4320-95b7-fe24ed68bbdd" providerId="AD" clId="Web-{96341C3C-21FD-499E-9EA7-45C77C81A474}" dt="2023-08-06T23:22:52.542" v="103" actId="20577"/>
        <pc:sldMkLst>
          <pc:docMk/>
          <pc:sldMk cId="774191993" sldId="296"/>
        </pc:sldMkLst>
        <pc:spChg chg="mod">
          <ac:chgData name="Vamshi Gadepally" userId="S::vamshig@uchicago.edu::f5432d95-e811-4320-95b7-fe24ed68bbdd" providerId="AD" clId="Web-{96341C3C-21FD-499E-9EA7-45C77C81A474}" dt="2023-08-06T23:22:41.791" v="101" actId="20577"/>
          <ac:spMkLst>
            <pc:docMk/>
            <pc:sldMk cId="774191993" sldId="296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96341C3C-21FD-499E-9EA7-45C77C81A474}" dt="2023-08-06T23:22:40.385" v="99" actId="20577"/>
          <ac:spMkLst>
            <pc:docMk/>
            <pc:sldMk cId="774191993" sldId="296"/>
            <ac:spMk id="4" creationId="{4192FD3A-4BF8-8899-AE42-1EC1C109717F}"/>
          </ac:spMkLst>
        </pc:spChg>
        <pc:spChg chg="mod">
          <ac:chgData name="Vamshi Gadepally" userId="S::vamshig@uchicago.edu::f5432d95-e811-4320-95b7-fe24ed68bbdd" providerId="AD" clId="Web-{96341C3C-21FD-499E-9EA7-45C77C81A474}" dt="2023-08-06T23:22:52.542" v="103" actId="20577"/>
          <ac:spMkLst>
            <pc:docMk/>
            <pc:sldMk cId="774191993" sldId="296"/>
            <ac:spMk id="100" creationId="{00000000-0000-0000-0000-000000000000}"/>
          </ac:spMkLst>
        </pc:spChg>
      </pc:sldChg>
      <pc:sldChg chg="modSp add replId">
        <pc:chgData name="Vamshi Gadepally" userId="S::vamshig@uchicago.edu::f5432d95-e811-4320-95b7-fe24ed68bbdd" providerId="AD" clId="Web-{96341C3C-21FD-499E-9EA7-45C77C81A474}" dt="2023-08-06T23:23:24.699" v="113" actId="20577"/>
        <pc:sldMkLst>
          <pc:docMk/>
          <pc:sldMk cId="2688551819" sldId="297"/>
        </pc:sldMkLst>
        <pc:spChg chg="mod">
          <ac:chgData name="Vamshi Gadepally" userId="S::vamshig@uchicago.edu::f5432d95-e811-4320-95b7-fe24ed68bbdd" providerId="AD" clId="Web-{96341C3C-21FD-499E-9EA7-45C77C81A474}" dt="2023-08-06T23:23:24.699" v="113" actId="20577"/>
          <ac:spMkLst>
            <pc:docMk/>
            <pc:sldMk cId="2688551819" sldId="297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96341C3C-21FD-499E-9EA7-45C77C81A474}" dt="2023-08-06T23:23:20.949" v="110" actId="20577"/>
          <ac:spMkLst>
            <pc:docMk/>
            <pc:sldMk cId="2688551819" sldId="297"/>
            <ac:spMk id="4" creationId="{4192FD3A-4BF8-8899-AE42-1EC1C109717F}"/>
          </ac:spMkLst>
        </pc:spChg>
        <pc:spChg chg="mod">
          <ac:chgData name="Vamshi Gadepally" userId="S::vamshig@uchicago.edu::f5432d95-e811-4320-95b7-fe24ed68bbdd" providerId="AD" clId="Web-{96341C3C-21FD-499E-9EA7-45C77C81A474}" dt="2023-08-06T23:23:15.652" v="108" actId="20577"/>
          <ac:spMkLst>
            <pc:docMk/>
            <pc:sldMk cId="2688551819" sldId="297"/>
            <ac:spMk id="100" creationId="{00000000-0000-0000-0000-000000000000}"/>
          </ac:spMkLst>
        </pc:spChg>
      </pc:sldChg>
      <pc:sldChg chg="modSp add ord replId">
        <pc:chgData name="Vamshi Gadepally" userId="S::vamshig@uchicago.edu::f5432d95-e811-4320-95b7-fe24ed68bbdd" providerId="AD" clId="Web-{96341C3C-21FD-499E-9EA7-45C77C81A474}" dt="2023-08-06T23:24:16.544" v="127" actId="20577"/>
        <pc:sldMkLst>
          <pc:docMk/>
          <pc:sldMk cId="3419238230" sldId="298"/>
        </pc:sldMkLst>
        <pc:spChg chg="mod">
          <ac:chgData name="Vamshi Gadepally" userId="S::vamshig@uchicago.edu::f5432d95-e811-4320-95b7-fe24ed68bbdd" providerId="AD" clId="Web-{96341C3C-21FD-499E-9EA7-45C77C81A474}" dt="2023-08-06T23:23:51.700" v="122" actId="20577"/>
          <ac:spMkLst>
            <pc:docMk/>
            <pc:sldMk cId="3419238230" sldId="298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96341C3C-21FD-499E-9EA7-45C77C81A474}" dt="2023-08-06T23:23:48.684" v="119" actId="20577"/>
          <ac:spMkLst>
            <pc:docMk/>
            <pc:sldMk cId="3419238230" sldId="298"/>
            <ac:spMk id="4" creationId="{4192FD3A-4BF8-8899-AE42-1EC1C109717F}"/>
          </ac:spMkLst>
        </pc:spChg>
        <pc:spChg chg="mod">
          <ac:chgData name="Vamshi Gadepally" userId="S::vamshig@uchicago.edu::f5432d95-e811-4320-95b7-fe24ed68bbdd" providerId="AD" clId="Web-{96341C3C-21FD-499E-9EA7-45C77C81A474}" dt="2023-08-06T23:24:16.544" v="127" actId="20577"/>
          <ac:spMkLst>
            <pc:docMk/>
            <pc:sldMk cId="3419238230" sldId="298"/>
            <ac:spMk id="100" creationId="{00000000-0000-0000-0000-000000000000}"/>
          </ac:spMkLst>
        </pc:spChg>
      </pc:sldChg>
      <pc:sldChg chg="modSp add replId">
        <pc:chgData name="Vamshi Gadepally" userId="S::vamshig@uchicago.edu::f5432d95-e811-4320-95b7-fe24ed68bbdd" providerId="AD" clId="Web-{96341C3C-21FD-499E-9EA7-45C77C81A474}" dt="2023-08-06T23:24:22.122" v="129" actId="20577"/>
        <pc:sldMkLst>
          <pc:docMk/>
          <pc:sldMk cId="2374151549" sldId="299"/>
        </pc:sldMkLst>
        <pc:spChg chg="mod">
          <ac:chgData name="Vamshi Gadepally" userId="S::vamshig@uchicago.edu::f5432d95-e811-4320-95b7-fe24ed68bbdd" providerId="AD" clId="Web-{96341C3C-21FD-499E-9EA7-45C77C81A474}" dt="2023-08-06T23:24:22.122" v="129" actId="20577"/>
          <ac:spMkLst>
            <pc:docMk/>
            <pc:sldMk cId="2374151549" sldId="299"/>
            <ac:spMk id="100" creationId="{00000000-0000-0000-0000-000000000000}"/>
          </ac:spMkLst>
        </pc:spChg>
      </pc:sldChg>
      <pc:sldChg chg="modSp add replId">
        <pc:chgData name="Vamshi Gadepally" userId="S::vamshig@uchicago.edu::f5432d95-e811-4320-95b7-fe24ed68bbdd" providerId="AD" clId="Web-{96341C3C-21FD-499E-9EA7-45C77C81A474}" dt="2023-08-06T23:24:22.935" v="131" actId="20577"/>
        <pc:sldMkLst>
          <pc:docMk/>
          <pc:sldMk cId="1156629126" sldId="300"/>
        </pc:sldMkLst>
        <pc:spChg chg="mod">
          <ac:chgData name="Vamshi Gadepally" userId="S::vamshig@uchicago.edu::f5432d95-e811-4320-95b7-fe24ed68bbdd" providerId="AD" clId="Web-{96341C3C-21FD-499E-9EA7-45C77C81A474}" dt="2023-08-06T23:24:22.935" v="131" actId="20577"/>
          <ac:spMkLst>
            <pc:docMk/>
            <pc:sldMk cId="1156629126" sldId="300"/>
            <ac:spMk id="100" creationId="{00000000-0000-0000-0000-000000000000}"/>
          </ac:spMkLst>
        </pc:spChg>
      </pc:sldChg>
      <pc:sldChg chg="modSp add replId">
        <pc:chgData name="Vamshi Gadepally" userId="S::vamshig@uchicago.edu::f5432d95-e811-4320-95b7-fe24ed68bbdd" providerId="AD" clId="Web-{96341C3C-21FD-499E-9EA7-45C77C81A474}" dt="2023-08-06T23:24:57.592" v="135" actId="20577"/>
        <pc:sldMkLst>
          <pc:docMk/>
          <pc:sldMk cId="2527398587" sldId="301"/>
        </pc:sldMkLst>
        <pc:spChg chg="mod">
          <ac:chgData name="Vamshi Gadepally" userId="S::vamshig@uchicago.edu::f5432d95-e811-4320-95b7-fe24ed68bbdd" providerId="AD" clId="Web-{96341C3C-21FD-499E-9EA7-45C77C81A474}" dt="2023-08-06T23:24:57.592" v="135" actId="20577"/>
          <ac:spMkLst>
            <pc:docMk/>
            <pc:sldMk cId="2527398587" sldId="301"/>
            <ac:spMk id="100" creationId="{00000000-0000-0000-0000-000000000000}"/>
          </ac:spMkLst>
        </pc:spChg>
      </pc:sldChg>
      <pc:sldChg chg="modSp add replId">
        <pc:chgData name="Vamshi Gadepally" userId="S::vamshig@uchicago.edu::f5432d95-e811-4320-95b7-fe24ed68bbdd" providerId="AD" clId="Web-{96341C3C-21FD-499E-9EA7-45C77C81A474}" dt="2023-08-06T23:25:17.702" v="139" actId="20577"/>
        <pc:sldMkLst>
          <pc:docMk/>
          <pc:sldMk cId="3946328596" sldId="302"/>
        </pc:sldMkLst>
        <pc:spChg chg="mod">
          <ac:chgData name="Vamshi Gadepally" userId="S::vamshig@uchicago.edu::f5432d95-e811-4320-95b7-fe24ed68bbdd" providerId="AD" clId="Web-{96341C3C-21FD-499E-9EA7-45C77C81A474}" dt="2023-08-06T23:25:17.702" v="139" actId="20577"/>
          <ac:spMkLst>
            <pc:docMk/>
            <pc:sldMk cId="3946328596" sldId="302"/>
            <ac:spMk id="100" creationId="{00000000-0000-0000-0000-000000000000}"/>
          </ac:spMkLst>
        </pc:spChg>
      </pc:sldChg>
    </pc:docChg>
  </pc:docChgLst>
  <pc:docChgLst>
    <pc:chgData name="Vamshi Gadepally" userId="S::vamshig@uchicago.edu::f5432d95-e811-4320-95b7-fe24ed68bbdd" providerId="AD" clId="Web-{391D596B-A581-4201-92D4-7701107CDA0F}"/>
    <pc:docChg chg="modSld">
      <pc:chgData name="Vamshi Gadepally" userId="S::vamshig@uchicago.edu::f5432d95-e811-4320-95b7-fe24ed68bbdd" providerId="AD" clId="Web-{391D596B-A581-4201-92D4-7701107CDA0F}" dt="2023-08-07T05:10:06.281" v="50"/>
      <pc:docMkLst>
        <pc:docMk/>
      </pc:docMkLst>
      <pc:sldChg chg="modSp">
        <pc:chgData name="Vamshi Gadepally" userId="S::vamshig@uchicago.edu::f5432d95-e811-4320-95b7-fe24ed68bbdd" providerId="AD" clId="Web-{391D596B-A581-4201-92D4-7701107CDA0F}" dt="2023-08-07T05:04:42.710" v="0" actId="1076"/>
        <pc:sldMkLst>
          <pc:docMk/>
          <pc:sldMk cId="0" sldId="256"/>
        </pc:sldMkLst>
        <pc:picChg chg="mod">
          <ac:chgData name="Vamshi Gadepally" userId="S::vamshig@uchicago.edu::f5432d95-e811-4320-95b7-fe24ed68bbdd" providerId="AD" clId="Web-{391D596B-A581-4201-92D4-7701107CDA0F}" dt="2023-08-07T05:04:42.710" v="0" actId="1076"/>
          <ac:picMkLst>
            <pc:docMk/>
            <pc:sldMk cId="0" sldId="256"/>
            <ac:picMk id="2" creationId="{DD2ADB04-B55E-DB61-8374-B71E5C24F62A}"/>
          </ac:picMkLst>
        </pc:picChg>
      </pc:sldChg>
      <pc:sldChg chg="addSp modSp">
        <pc:chgData name="Vamshi Gadepally" userId="S::vamshig@uchicago.edu::f5432d95-e811-4320-95b7-fe24ed68bbdd" providerId="AD" clId="Web-{391D596B-A581-4201-92D4-7701107CDA0F}" dt="2023-08-07T05:09:49.843" v="47"/>
        <pc:sldMkLst>
          <pc:docMk/>
          <pc:sldMk cId="301360616" sldId="285"/>
        </pc:sldMkLst>
        <pc:spChg chg="mod">
          <ac:chgData name="Vamshi Gadepally" userId="S::vamshig@uchicago.edu::f5432d95-e811-4320-95b7-fe24ed68bbdd" providerId="AD" clId="Web-{391D596B-A581-4201-92D4-7701107CDA0F}" dt="2023-08-07T05:07:48.340" v="36" actId="14100"/>
          <ac:spMkLst>
            <pc:docMk/>
            <pc:sldMk cId="301360616" sldId="285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391D596B-A581-4201-92D4-7701107CDA0F}" dt="2023-08-07T05:07:48.324" v="35" actId="14100"/>
          <ac:spMkLst>
            <pc:docMk/>
            <pc:sldMk cId="301360616" sldId="285"/>
            <ac:spMk id="4" creationId="{4192FD3A-4BF8-8899-AE42-1EC1C109717F}"/>
          </ac:spMkLst>
        </pc:spChg>
        <pc:spChg chg="add mod">
          <ac:chgData name="Vamshi Gadepally" userId="S::vamshig@uchicago.edu::f5432d95-e811-4320-95b7-fe24ed68bbdd" providerId="AD" clId="Web-{391D596B-A581-4201-92D4-7701107CDA0F}" dt="2023-08-07T05:09:49.843" v="47"/>
          <ac:spMkLst>
            <pc:docMk/>
            <pc:sldMk cId="301360616" sldId="285"/>
            <ac:spMk id="5" creationId="{4C190E15-CE63-080D-905F-326C24FD114D}"/>
          </ac:spMkLst>
        </pc:spChg>
      </pc:sldChg>
      <pc:sldChg chg="addSp modSp">
        <pc:chgData name="Vamshi Gadepally" userId="S::vamshig@uchicago.edu::f5432d95-e811-4320-95b7-fe24ed68bbdd" providerId="AD" clId="Web-{391D596B-A581-4201-92D4-7701107CDA0F}" dt="2023-08-07T05:09:54.922" v="48"/>
        <pc:sldMkLst>
          <pc:docMk/>
          <pc:sldMk cId="3781880314" sldId="295"/>
        </pc:sldMkLst>
        <pc:spChg chg="mod">
          <ac:chgData name="Vamshi Gadepally" userId="S::vamshig@uchicago.edu::f5432d95-e811-4320-95b7-fe24ed68bbdd" providerId="AD" clId="Web-{391D596B-A581-4201-92D4-7701107CDA0F}" dt="2023-08-07T05:07:59.278" v="38" actId="14100"/>
          <ac:spMkLst>
            <pc:docMk/>
            <pc:sldMk cId="3781880314" sldId="295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391D596B-A581-4201-92D4-7701107CDA0F}" dt="2023-08-07T05:07:59.262" v="37" actId="14100"/>
          <ac:spMkLst>
            <pc:docMk/>
            <pc:sldMk cId="3781880314" sldId="295"/>
            <ac:spMk id="4" creationId="{4192FD3A-4BF8-8899-AE42-1EC1C109717F}"/>
          </ac:spMkLst>
        </pc:spChg>
        <pc:spChg chg="add mod">
          <ac:chgData name="Vamshi Gadepally" userId="S::vamshig@uchicago.edu::f5432d95-e811-4320-95b7-fe24ed68bbdd" providerId="AD" clId="Web-{391D596B-A581-4201-92D4-7701107CDA0F}" dt="2023-08-07T05:09:54.922" v="48"/>
          <ac:spMkLst>
            <pc:docMk/>
            <pc:sldMk cId="3781880314" sldId="295"/>
            <ac:spMk id="5" creationId="{7CE71A66-B40C-498F-FDFA-3F68C80E04CE}"/>
          </ac:spMkLst>
        </pc:spChg>
      </pc:sldChg>
      <pc:sldChg chg="addSp modSp">
        <pc:chgData name="Vamshi Gadepally" userId="S::vamshig@uchicago.edu::f5432d95-e811-4320-95b7-fe24ed68bbdd" providerId="AD" clId="Web-{391D596B-A581-4201-92D4-7701107CDA0F}" dt="2023-08-07T05:09:59.703" v="49"/>
        <pc:sldMkLst>
          <pc:docMk/>
          <pc:sldMk cId="774191993" sldId="296"/>
        </pc:sldMkLst>
        <pc:spChg chg="mod">
          <ac:chgData name="Vamshi Gadepally" userId="S::vamshig@uchicago.edu::f5432d95-e811-4320-95b7-fe24ed68bbdd" providerId="AD" clId="Web-{391D596B-A581-4201-92D4-7701107CDA0F}" dt="2023-08-07T05:08:08.888" v="40" actId="14100"/>
          <ac:spMkLst>
            <pc:docMk/>
            <pc:sldMk cId="774191993" sldId="296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391D596B-A581-4201-92D4-7701107CDA0F}" dt="2023-08-07T05:08:08.888" v="39" actId="14100"/>
          <ac:spMkLst>
            <pc:docMk/>
            <pc:sldMk cId="774191993" sldId="296"/>
            <ac:spMk id="4" creationId="{4192FD3A-4BF8-8899-AE42-1EC1C109717F}"/>
          </ac:spMkLst>
        </pc:spChg>
        <pc:spChg chg="add mod">
          <ac:chgData name="Vamshi Gadepally" userId="S::vamshig@uchicago.edu::f5432d95-e811-4320-95b7-fe24ed68bbdd" providerId="AD" clId="Web-{391D596B-A581-4201-92D4-7701107CDA0F}" dt="2023-08-07T05:09:59.703" v="49"/>
          <ac:spMkLst>
            <pc:docMk/>
            <pc:sldMk cId="774191993" sldId="296"/>
            <ac:spMk id="5" creationId="{5CC386E3-AFEF-CEF1-9795-211CB6AC4F10}"/>
          </ac:spMkLst>
        </pc:spChg>
      </pc:sldChg>
      <pc:sldChg chg="addSp modSp">
        <pc:chgData name="Vamshi Gadepally" userId="S::vamshig@uchicago.edu::f5432d95-e811-4320-95b7-fe24ed68bbdd" providerId="AD" clId="Web-{391D596B-A581-4201-92D4-7701107CDA0F}" dt="2023-08-07T05:10:06.281" v="50"/>
        <pc:sldMkLst>
          <pc:docMk/>
          <pc:sldMk cId="2688551819" sldId="297"/>
        </pc:sldMkLst>
        <pc:spChg chg="mod">
          <ac:chgData name="Vamshi Gadepally" userId="S::vamshig@uchicago.edu::f5432d95-e811-4320-95b7-fe24ed68bbdd" providerId="AD" clId="Web-{391D596B-A581-4201-92D4-7701107CDA0F}" dt="2023-08-07T05:08:16.950" v="42" actId="14100"/>
          <ac:spMkLst>
            <pc:docMk/>
            <pc:sldMk cId="2688551819" sldId="297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391D596B-A581-4201-92D4-7701107CDA0F}" dt="2023-08-07T05:08:16.935" v="41" actId="14100"/>
          <ac:spMkLst>
            <pc:docMk/>
            <pc:sldMk cId="2688551819" sldId="297"/>
            <ac:spMk id="4" creationId="{4192FD3A-4BF8-8899-AE42-1EC1C109717F}"/>
          </ac:spMkLst>
        </pc:spChg>
        <pc:spChg chg="add mod">
          <ac:chgData name="Vamshi Gadepally" userId="S::vamshig@uchicago.edu::f5432d95-e811-4320-95b7-fe24ed68bbdd" providerId="AD" clId="Web-{391D596B-A581-4201-92D4-7701107CDA0F}" dt="2023-08-07T05:10:06.281" v="50"/>
          <ac:spMkLst>
            <pc:docMk/>
            <pc:sldMk cId="2688551819" sldId="297"/>
            <ac:spMk id="5" creationId="{15D399D2-D002-03A2-54CD-42782FDC7E5B}"/>
          </ac:spMkLst>
        </pc:spChg>
      </pc:sldChg>
      <pc:sldChg chg="addSp delSp modSp">
        <pc:chgData name="Vamshi Gadepally" userId="S::vamshig@uchicago.edu::f5432d95-e811-4320-95b7-fe24ed68bbdd" providerId="AD" clId="Web-{391D596B-A581-4201-92D4-7701107CDA0F}" dt="2023-08-07T05:09:04.780" v="44"/>
        <pc:sldMkLst>
          <pc:docMk/>
          <pc:sldMk cId="3419238230" sldId="298"/>
        </pc:sldMkLst>
        <pc:spChg chg="add del">
          <ac:chgData name="Vamshi Gadepally" userId="S::vamshig@uchicago.edu::f5432d95-e811-4320-95b7-fe24ed68bbdd" providerId="AD" clId="Web-{391D596B-A581-4201-92D4-7701107CDA0F}" dt="2023-08-07T05:05:22.883" v="5"/>
          <ac:spMkLst>
            <pc:docMk/>
            <pc:sldMk cId="3419238230" sldId="298"/>
            <ac:spMk id="2" creationId="{B2D729DA-B40D-4AEF-D345-301B3880EC6B}"/>
          </ac:spMkLst>
        </pc:spChg>
        <pc:spChg chg="mod">
          <ac:chgData name="Vamshi Gadepally" userId="S::vamshig@uchicago.edu::f5432d95-e811-4320-95b7-fe24ed68bbdd" providerId="AD" clId="Web-{391D596B-A581-4201-92D4-7701107CDA0F}" dt="2023-08-07T05:06:30.588" v="18" actId="14100"/>
          <ac:spMkLst>
            <pc:docMk/>
            <pc:sldMk cId="3419238230" sldId="298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391D596B-A581-4201-92D4-7701107CDA0F}" dt="2023-08-07T05:06:30.588" v="17" actId="14100"/>
          <ac:spMkLst>
            <pc:docMk/>
            <pc:sldMk cId="3419238230" sldId="298"/>
            <ac:spMk id="4" creationId="{4192FD3A-4BF8-8899-AE42-1EC1C109717F}"/>
          </ac:spMkLst>
        </pc:spChg>
        <pc:spChg chg="add mod">
          <ac:chgData name="Vamshi Gadepally" userId="S::vamshig@uchicago.edu::f5432d95-e811-4320-95b7-fe24ed68bbdd" providerId="AD" clId="Web-{391D596B-A581-4201-92D4-7701107CDA0F}" dt="2023-08-07T05:09:04.780" v="44"/>
          <ac:spMkLst>
            <pc:docMk/>
            <pc:sldMk cId="3419238230" sldId="298"/>
            <ac:spMk id="5" creationId="{0503C342-93BC-D3D7-C2ED-FFB5518D3D13}"/>
          </ac:spMkLst>
        </pc:spChg>
      </pc:sldChg>
      <pc:sldChg chg="addSp modSp">
        <pc:chgData name="Vamshi Gadepally" userId="S::vamshig@uchicago.edu::f5432d95-e811-4320-95b7-fe24ed68bbdd" providerId="AD" clId="Web-{391D596B-A581-4201-92D4-7701107CDA0F}" dt="2023-08-07T05:09:30.483" v="45"/>
        <pc:sldMkLst>
          <pc:docMk/>
          <pc:sldMk cId="2374151549" sldId="299"/>
        </pc:sldMkLst>
        <pc:spChg chg="mod">
          <ac:chgData name="Vamshi Gadepally" userId="S::vamshig@uchicago.edu::f5432d95-e811-4320-95b7-fe24ed68bbdd" providerId="AD" clId="Web-{391D596B-A581-4201-92D4-7701107CDA0F}" dt="2023-08-07T05:07:16.730" v="30" actId="14100"/>
          <ac:spMkLst>
            <pc:docMk/>
            <pc:sldMk cId="2374151549" sldId="299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391D596B-A581-4201-92D4-7701107CDA0F}" dt="2023-08-07T05:07:16.730" v="29" actId="14100"/>
          <ac:spMkLst>
            <pc:docMk/>
            <pc:sldMk cId="2374151549" sldId="299"/>
            <ac:spMk id="4" creationId="{4192FD3A-4BF8-8899-AE42-1EC1C109717F}"/>
          </ac:spMkLst>
        </pc:spChg>
        <pc:spChg chg="add mod">
          <ac:chgData name="Vamshi Gadepally" userId="S::vamshig@uchicago.edu::f5432d95-e811-4320-95b7-fe24ed68bbdd" providerId="AD" clId="Web-{391D596B-A581-4201-92D4-7701107CDA0F}" dt="2023-08-07T05:09:30.483" v="45"/>
          <ac:spMkLst>
            <pc:docMk/>
            <pc:sldMk cId="2374151549" sldId="299"/>
            <ac:spMk id="5" creationId="{D2D76045-7D83-AD11-8F72-38C36E0F23F9}"/>
          </ac:spMkLst>
        </pc:spChg>
      </pc:sldChg>
      <pc:sldChg chg="addSp modSp">
        <pc:chgData name="Vamshi Gadepally" userId="S::vamshig@uchicago.edu::f5432d95-e811-4320-95b7-fe24ed68bbdd" providerId="AD" clId="Web-{391D596B-A581-4201-92D4-7701107CDA0F}" dt="2023-08-07T05:09:40.390" v="46"/>
        <pc:sldMkLst>
          <pc:docMk/>
          <pc:sldMk cId="1156629126" sldId="300"/>
        </pc:sldMkLst>
        <pc:spChg chg="mod">
          <ac:chgData name="Vamshi Gadepally" userId="S::vamshig@uchicago.edu::f5432d95-e811-4320-95b7-fe24ed68bbdd" providerId="AD" clId="Web-{391D596B-A581-4201-92D4-7701107CDA0F}" dt="2023-08-07T05:07:37.684" v="34" actId="14100"/>
          <ac:spMkLst>
            <pc:docMk/>
            <pc:sldMk cId="1156629126" sldId="300"/>
            <ac:spMk id="3" creationId="{9678CFB7-F140-6B2B-0C80-9125C0CA224E}"/>
          </ac:spMkLst>
        </pc:spChg>
        <pc:spChg chg="mod">
          <ac:chgData name="Vamshi Gadepally" userId="S::vamshig@uchicago.edu::f5432d95-e811-4320-95b7-fe24ed68bbdd" providerId="AD" clId="Web-{391D596B-A581-4201-92D4-7701107CDA0F}" dt="2023-08-07T05:07:37.668" v="33" actId="14100"/>
          <ac:spMkLst>
            <pc:docMk/>
            <pc:sldMk cId="1156629126" sldId="300"/>
            <ac:spMk id="4" creationId="{4192FD3A-4BF8-8899-AE42-1EC1C109717F}"/>
          </ac:spMkLst>
        </pc:spChg>
        <pc:spChg chg="add mod">
          <ac:chgData name="Vamshi Gadepally" userId="S::vamshig@uchicago.edu::f5432d95-e811-4320-95b7-fe24ed68bbdd" providerId="AD" clId="Web-{391D596B-A581-4201-92D4-7701107CDA0F}" dt="2023-08-07T05:09:40.390" v="46"/>
          <ac:spMkLst>
            <pc:docMk/>
            <pc:sldMk cId="1156629126" sldId="300"/>
            <ac:spMk id="5" creationId="{6281CD14-A6F0-4691-A731-4224D77B6732}"/>
          </ac:spMkLst>
        </pc:spChg>
      </pc:sldChg>
    </pc:docChg>
  </pc:docChgLst>
  <pc:docChgLst>
    <pc:chgData name="Vamshi Gadepally" userId="S::vamshig@uchicago.edu::f5432d95-e811-4320-95b7-fe24ed68bbdd" providerId="AD" clId="Web-{9BF075A6-491C-455C-98B7-D4FE1063E3E4}"/>
    <pc:docChg chg="addSld delSld">
      <pc:chgData name="Vamshi Gadepally" userId="S::vamshig@uchicago.edu::f5432d95-e811-4320-95b7-fe24ed68bbdd" providerId="AD" clId="Web-{9BF075A6-491C-455C-98B7-D4FE1063E3E4}" dt="2023-08-09T04:42:45.985" v="1"/>
      <pc:docMkLst>
        <pc:docMk/>
      </pc:docMkLst>
      <pc:sldChg chg="del">
        <pc:chgData name="Vamshi Gadepally" userId="S::vamshig@uchicago.edu::f5432d95-e811-4320-95b7-fe24ed68bbdd" providerId="AD" clId="Web-{9BF075A6-491C-455C-98B7-D4FE1063E3E4}" dt="2023-08-09T04:42:45.985" v="1"/>
        <pc:sldMkLst>
          <pc:docMk/>
          <pc:sldMk cId="301360616" sldId="285"/>
        </pc:sldMkLst>
      </pc:sldChg>
      <pc:sldChg chg="add">
        <pc:chgData name="Vamshi Gadepally" userId="S::vamshig@uchicago.edu::f5432d95-e811-4320-95b7-fe24ed68bbdd" providerId="AD" clId="Web-{9BF075A6-491C-455C-98B7-D4FE1063E3E4}" dt="2023-08-09T04:42:39.329" v="0"/>
        <pc:sldMkLst>
          <pc:docMk/>
          <pc:sldMk cId="3691913623" sldId="303"/>
        </pc:sldMkLst>
      </pc:sldChg>
    </pc:docChg>
  </pc:docChgLst>
  <pc:docChgLst>
    <pc:chgData name="Nitin Gupta" userId="S::nitingupta@uchicago.edu::63d6bff7-a358-458f-8505-2bbd6ec4aa0b" providerId="AD" clId="Web-{E3AFEC44-C54F-4011-9F9A-1B2A23C2D4D2}"/>
    <pc:docChg chg="addSld modSld">
      <pc:chgData name="Nitin Gupta" userId="S::nitingupta@uchicago.edu::63d6bff7-a358-458f-8505-2bbd6ec4aa0b" providerId="AD" clId="Web-{E3AFEC44-C54F-4011-9F9A-1B2A23C2D4D2}" dt="2023-08-17T05:58:47.385" v="88" actId="20577"/>
      <pc:docMkLst>
        <pc:docMk/>
      </pc:docMkLst>
      <pc:sldChg chg="addSp delSp modSp">
        <pc:chgData name="Nitin Gupta" userId="S::nitingupta@uchicago.edu::63d6bff7-a358-458f-8505-2bbd6ec4aa0b" providerId="AD" clId="Web-{E3AFEC44-C54F-4011-9F9A-1B2A23C2D4D2}" dt="2023-08-17T05:58:47.385" v="88" actId="20577"/>
        <pc:sldMkLst>
          <pc:docMk/>
          <pc:sldMk cId="546304593" sldId="317"/>
        </pc:sldMkLst>
        <pc:spChg chg="mod">
          <ac:chgData name="Nitin Gupta" userId="S::nitingupta@uchicago.edu::63d6bff7-a358-458f-8505-2bbd6ec4aa0b" providerId="AD" clId="Web-{E3AFEC44-C54F-4011-9F9A-1B2A23C2D4D2}" dt="2023-08-17T05:58:47.385" v="88" actId="20577"/>
          <ac:spMkLst>
            <pc:docMk/>
            <pc:sldMk cId="546304593" sldId="317"/>
            <ac:spMk id="2" creationId="{5A7D1DA6-C89D-6119-2F43-0A2F668DDEE4}"/>
          </ac:spMkLst>
        </pc:spChg>
        <pc:picChg chg="add del mod">
          <ac:chgData name="Nitin Gupta" userId="S::nitingupta@uchicago.edu::63d6bff7-a358-458f-8505-2bbd6ec4aa0b" providerId="AD" clId="Web-{E3AFEC44-C54F-4011-9F9A-1B2A23C2D4D2}" dt="2023-08-17T05:57:48.461" v="71"/>
          <ac:picMkLst>
            <pc:docMk/>
            <pc:sldMk cId="546304593" sldId="317"/>
            <ac:picMk id="3" creationId="{BFBC3ABB-1E4E-BBFC-246A-E886E181CF09}"/>
          </ac:picMkLst>
        </pc:picChg>
        <pc:picChg chg="del">
          <ac:chgData name="Nitin Gupta" userId="S::nitingupta@uchicago.edu::63d6bff7-a358-458f-8505-2bbd6ec4aa0b" providerId="AD" clId="Web-{E3AFEC44-C54F-4011-9F9A-1B2A23C2D4D2}" dt="2023-08-17T05:27:51.773" v="0"/>
          <ac:picMkLst>
            <pc:docMk/>
            <pc:sldMk cId="546304593" sldId="317"/>
            <ac:picMk id="5" creationId="{0DD718F5-8950-1ACE-CAF8-C1A7A44C97AD}"/>
          </ac:picMkLst>
        </pc:picChg>
        <pc:picChg chg="add mod">
          <ac:chgData name="Nitin Gupta" userId="S::nitingupta@uchicago.edu::63d6bff7-a358-458f-8505-2bbd6ec4aa0b" providerId="AD" clId="Web-{E3AFEC44-C54F-4011-9F9A-1B2A23C2D4D2}" dt="2023-08-17T05:58:27.603" v="80" actId="14100"/>
          <ac:picMkLst>
            <pc:docMk/>
            <pc:sldMk cId="546304593" sldId="317"/>
            <ac:picMk id="6" creationId="{D4C487F5-4491-849D-0B61-CD28BCCBA848}"/>
          </ac:picMkLst>
        </pc:picChg>
      </pc:sldChg>
      <pc:sldChg chg="addSp delSp modSp new mod modClrScheme chgLayout">
        <pc:chgData name="Nitin Gupta" userId="S::nitingupta@uchicago.edu::63d6bff7-a358-458f-8505-2bbd6ec4aa0b" providerId="AD" clId="Web-{E3AFEC44-C54F-4011-9F9A-1B2A23C2D4D2}" dt="2023-08-17T05:33:05.734" v="63" actId="1076"/>
        <pc:sldMkLst>
          <pc:docMk/>
          <pc:sldMk cId="3938660951" sldId="324"/>
        </pc:sldMkLst>
        <pc:spChg chg="add del mod">
          <ac:chgData name="Nitin Gupta" userId="S::nitingupta@uchicago.edu::63d6bff7-a358-458f-8505-2bbd6ec4aa0b" providerId="AD" clId="Web-{E3AFEC44-C54F-4011-9F9A-1B2A23C2D4D2}" dt="2023-08-17T05:32:54.281" v="61" actId="14100"/>
          <ac:spMkLst>
            <pc:docMk/>
            <pc:sldMk cId="3938660951" sldId="324"/>
            <ac:spMk id="2" creationId="{5B3F5CD8-FA6C-7B73-3932-486525BE8475}"/>
          </ac:spMkLst>
        </pc:spChg>
        <pc:spChg chg="add del">
          <ac:chgData name="Nitin Gupta" userId="S::nitingupta@uchicago.edu::63d6bff7-a358-458f-8505-2bbd6ec4aa0b" providerId="AD" clId="Web-{E3AFEC44-C54F-4011-9F9A-1B2A23C2D4D2}" dt="2023-08-17T05:33:01.718" v="62"/>
          <ac:spMkLst>
            <pc:docMk/>
            <pc:sldMk cId="3938660951" sldId="324"/>
            <ac:spMk id="3" creationId="{EE51954D-9661-0E0D-0728-480436169AF4}"/>
          </ac:spMkLst>
        </pc:spChg>
        <pc:spChg chg="mod ord">
          <ac:chgData name="Nitin Gupta" userId="S::nitingupta@uchicago.edu::63d6bff7-a358-458f-8505-2bbd6ec4aa0b" providerId="AD" clId="Web-{E3AFEC44-C54F-4011-9F9A-1B2A23C2D4D2}" dt="2023-08-17T05:28:35.165" v="28"/>
          <ac:spMkLst>
            <pc:docMk/>
            <pc:sldMk cId="3938660951" sldId="324"/>
            <ac:spMk id="4" creationId="{2AFB53CC-AC22-87B4-5593-070734E7CA18}"/>
          </ac:spMkLst>
        </pc:spChg>
        <pc:spChg chg="add del mod">
          <ac:chgData name="Nitin Gupta" userId="S::nitingupta@uchicago.edu::63d6bff7-a358-458f-8505-2bbd6ec4aa0b" providerId="AD" clId="Web-{E3AFEC44-C54F-4011-9F9A-1B2A23C2D4D2}" dt="2023-08-17T05:28:35.165" v="28"/>
          <ac:spMkLst>
            <pc:docMk/>
            <pc:sldMk cId="3938660951" sldId="324"/>
            <ac:spMk id="10" creationId="{7EA8DF56-4410-D563-171C-5153379B4CE2}"/>
          </ac:spMkLst>
        </pc:spChg>
        <pc:picChg chg="add del mod">
          <ac:chgData name="Nitin Gupta" userId="S::nitingupta@uchicago.edu::63d6bff7-a358-458f-8505-2bbd6ec4aa0b" providerId="AD" clId="Web-{E3AFEC44-C54F-4011-9F9A-1B2A23C2D4D2}" dt="2023-08-17T05:28:53.274" v="38"/>
          <ac:picMkLst>
            <pc:docMk/>
            <pc:sldMk cId="3938660951" sldId="324"/>
            <ac:picMk id="5" creationId="{DACD7507-3B4C-1149-BF69-455C1BAD91DD}"/>
          </ac:picMkLst>
        </pc:picChg>
        <pc:picChg chg="add del mod">
          <ac:chgData name="Nitin Gupta" userId="S::nitingupta@uchicago.edu::63d6bff7-a358-458f-8505-2bbd6ec4aa0b" providerId="AD" clId="Web-{E3AFEC44-C54F-4011-9F9A-1B2A23C2D4D2}" dt="2023-08-17T05:29:32.699" v="47"/>
          <ac:picMkLst>
            <pc:docMk/>
            <pc:sldMk cId="3938660951" sldId="324"/>
            <ac:picMk id="6" creationId="{F28860D0-8EF7-5134-C84C-DB156E1F6117}"/>
          </ac:picMkLst>
        </pc:picChg>
        <pc:picChg chg="add del mod">
          <ac:chgData name="Nitin Gupta" userId="S::nitingupta@uchicago.edu::63d6bff7-a358-458f-8505-2bbd6ec4aa0b" providerId="AD" clId="Web-{E3AFEC44-C54F-4011-9F9A-1B2A23C2D4D2}" dt="2023-08-17T05:31:44.935" v="52"/>
          <ac:picMkLst>
            <pc:docMk/>
            <pc:sldMk cId="3938660951" sldId="324"/>
            <ac:picMk id="7" creationId="{368DF4CC-2233-7B7B-7E60-780E68669361}"/>
          </ac:picMkLst>
        </pc:picChg>
        <pc:picChg chg="add mod">
          <ac:chgData name="Nitin Gupta" userId="S::nitingupta@uchicago.edu::63d6bff7-a358-458f-8505-2bbd6ec4aa0b" providerId="AD" clId="Web-{E3AFEC44-C54F-4011-9F9A-1B2A23C2D4D2}" dt="2023-08-17T05:33:05.734" v="63" actId="1076"/>
          <ac:picMkLst>
            <pc:docMk/>
            <pc:sldMk cId="3938660951" sldId="324"/>
            <ac:picMk id="8" creationId="{2DCBA137-E744-F645-1633-039DA58FE511}"/>
          </ac:picMkLst>
        </pc:picChg>
      </pc:sldChg>
    </pc:docChg>
  </pc:docChgLst>
  <pc:docChgLst>
    <pc:chgData name="Vamshi Gadepally" userId="S::vamshig@uchicago.edu::f5432d95-e811-4320-95b7-fe24ed68bbdd" providerId="AD" clId="Web-{D254ED12-E66F-40F6-82FB-F12E93FED6E4}"/>
    <pc:docChg chg="modSld">
      <pc:chgData name="Vamshi Gadepally" userId="S::vamshig@uchicago.edu::f5432d95-e811-4320-95b7-fe24ed68bbdd" providerId="AD" clId="Web-{D254ED12-E66F-40F6-82FB-F12E93FED6E4}" dt="2023-08-06T22:00:43.673" v="32" actId="20577"/>
      <pc:docMkLst>
        <pc:docMk/>
      </pc:docMkLst>
      <pc:sldChg chg="delSp modSp">
        <pc:chgData name="Vamshi Gadepally" userId="S::vamshig@uchicago.edu::f5432d95-e811-4320-95b7-fe24ed68bbdd" providerId="AD" clId="Web-{D254ED12-E66F-40F6-82FB-F12E93FED6E4}" dt="2023-08-06T22:00:43.673" v="32" actId="20577"/>
        <pc:sldMkLst>
          <pc:docMk/>
          <pc:sldMk cId="0" sldId="256"/>
        </pc:sldMkLst>
        <pc:spChg chg="mod">
          <ac:chgData name="Vamshi Gadepally" userId="S::vamshig@uchicago.edu::f5432d95-e811-4320-95b7-fe24ed68bbdd" providerId="AD" clId="Web-{D254ED12-E66F-40F6-82FB-F12E93FED6E4}" dt="2023-08-06T22:00:04.609" v="16" actId="20577"/>
          <ac:spMkLst>
            <pc:docMk/>
            <pc:sldMk cId="0" sldId="256"/>
            <ac:spMk id="86" creationId="{00000000-0000-0000-0000-000000000000}"/>
          </ac:spMkLst>
        </pc:spChg>
        <pc:spChg chg="mod">
          <ac:chgData name="Vamshi Gadepally" userId="S::vamshig@uchicago.edu::f5432d95-e811-4320-95b7-fe24ed68bbdd" providerId="AD" clId="Web-{D254ED12-E66F-40F6-82FB-F12E93FED6E4}" dt="2023-08-06T22:00:43.673" v="32" actId="20577"/>
          <ac:spMkLst>
            <pc:docMk/>
            <pc:sldMk cId="0" sldId="256"/>
            <ac:spMk id="87" creationId="{00000000-0000-0000-0000-000000000000}"/>
          </ac:spMkLst>
        </pc:spChg>
        <pc:picChg chg="del">
          <ac:chgData name="Vamshi Gadepally" userId="S::vamshig@uchicago.edu::f5432d95-e811-4320-95b7-fe24ed68bbdd" providerId="AD" clId="Web-{D254ED12-E66F-40F6-82FB-F12E93FED6E4}" dt="2023-08-06T21:59:52.484" v="9"/>
          <ac:picMkLst>
            <pc:docMk/>
            <pc:sldMk cId="0" sldId="256"/>
            <ac:picMk id="7" creationId="{B13EF385-E895-228A-95DA-2830D796F5F0}"/>
          </ac:picMkLst>
        </pc:picChg>
        <pc:picChg chg="del">
          <ac:chgData name="Vamshi Gadepally" userId="S::vamshig@uchicago.edu::f5432d95-e811-4320-95b7-fe24ed68bbdd" providerId="AD" clId="Web-{D254ED12-E66F-40F6-82FB-F12E93FED6E4}" dt="2023-08-06T21:59:54.437" v="10"/>
          <ac:picMkLst>
            <pc:docMk/>
            <pc:sldMk cId="0" sldId="256"/>
            <ac:picMk id="9" creationId="{FD882022-1AA1-6D04-DAB2-8C8095DFF52D}"/>
          </ac:picMkLst>
        </pc:picChg>
      </pc:sldChg>
      <pc:sldChg chg="modSp">
        <pc:chgData name="Vamshi Gadepally" userId="S::vamshig@uchicago.edu::f5432d95-e811-4320-95b7-fe24ed68bbdd" providerId="AD" clId="Web-{D254ED12-E66F-40F6-82FB-F12E93FED6E4}" dt="2023-08-06T21:59:51.156" v="8" actId="20577"/>
        <pc:sldMkLst>
          <pc:docMk/>
          <pc:sldMk cId="3485267092" sldId="270"/>
        </pc:sldMkLst>
        <pc:spChg chg="mod">
          <ac:chgData name="Vamshi Gadepally" userId="S::vamshig@uchicago.edu::f5432d95-e811-4320-95b7-fe24ed68bbdd" providerId="AD" clId="Web-{D254ED12-E66F-40F6-82FB-F12E93FED6E4}" dt="2023-08-06T21:59:51.156" v="8" actId="20577"/>
          <ac:spMkLst>
            <pc:docMk/>
            <pc:sldMk cId="3485267092" sldId="270"/>
            <ac:spMk id="100" creationId="{00000000-0000-0000-0000-000000000000}"/>
          </ac:spMkLst>
        </pc:spChg>
        <pc:spChg chg="mod">
          <ac:chgData name="Vamshi Gadepally" userId="S::vamshig@uchicago.edu::f5432d95-e811-4320-95b7-fe24ed68bbdd" providerId="AD" clId="Web-{D254ED12-E66F-40F6-82FB-F12E93FED6E4}" dt="2023-08-06T21:59:43.031" v="4" actId="20577"/>
          <ac:spMkLst>
            <pc:docMk/>
            <pc:sldMk cId="3485267092" sldId="270"/>
            <ac:spMk id="101" creationId="{00000000-0000-0000-0000-000000000000}"/>
          </ac:spMkLst>
        </pc:spChg>
      </pc:sldChg>
      <pc:sldChg chg="addSp delSp modSp">
        <pc:chgData name="Vamshi Gadepally" userId="S::vamshig@uchicago.edu::f5432d95-e811-4320-95b7-fe24ed68bbdd" providerId="AD" clId="Web-{D254ED12-E66F-40F6-82FB-F12E93FED6E4}" dt="2023-08-06T21:59:37.562" v="3"/>
        <pc:sldMkLst>
          <pc:docMk/>
          <pc:sldMk cId="301360616" sldId="285"/>
        </pc:sldMkLst>
        <pc:spChg chg="del">
          <ac:chgData name="Vamshi Gadepally" userId="S::vamshig@uchicago.edu::f5432d95-e811-4320-95b7-fe24ed68bbdd" providerId="AD" clId="Web-{D254ED12-E66F-40F6-82FB-F12E93FED6E4}" dt="2023-08-06T21:59:32.843" v="0"/>
          <ac:spMkLst>
            <pc:docMk/>
            <pc:sldMk cId="301360616" sldId="285"/>
            <ac:spMk id="2" creationId="{3BC4D974-08B1-6D4E-EF5E-8DA3981EA91C}"/>
          </ac:spMkLst>
        </pc:spChg>
        <pc:spChg chg="del">
          <ac:chgData name="Vamshi Gadepally" userId="S::vamshig@uchicago.edu::f5432d95-e811-4320-95b7-fe24ed68bbdd" providerId="AD" clId="Web-{D254ED12-E66F-40F6-82FB-F12E93FED6E4}" dt="2023-08-06T21:59:35.812" v="2"/>
          <ac:spMkLst>
            <pc:docMk/>
            <pc:sldMk cId="301360616" sldId="285"/>
            <ac:spMk id="3" creationId="{1B161C79-792E-A115-4E84-C5650B600D67}"/>
          </ac:spMkLst>
        </pc:spChg>
        <pc:spChg chg="del">
          <ac:chgData name="Vamshi Gadepally" userId="S::vamshig@uchicago.edu::f5432d95-e811-4320-95b7-fe24ed68bbdd" providerId="AD" clId="Web-{D254ED12-E66F-40F6-82FB-F12E93FED6E4}" dt="2023-08-06T21:59:37.562" v="3"/>
          <ac:spMkLst>
            <pc:docMk/>
            <pc:sldMk cId="301360616" sldId="285"/>
            <ac:spMk id="4" creationId="{A1D35ED1-B62C-0F90-6D14-AAE9AFFC2512}"/>
          </ac:spMkLst>
        </pc:spChg>
        <pc:spChg chg="add mod">
          <ac:chgData name="Vamshi Gadepally" userId="S::vamshig@uchicago.edu::f5432d95-e811-4320-95b7-fe24ed68bbdd" providerId="AD" clId="Web-{D254ED12-E66F-40F6-82FB-F12E93FED6E4}" dt="2023-08-06T21:59:34.593" v="1"/>
          <ac:spMkLst>
            <pc:docMk/>
            <pc:sldMk cId="301360616" sldId="285"/>
            <ac:spMk id="6" creationId="{58808F77-0DD0-0CCA-FB37-946E6713B6C9}"/>
          </ac:spMkLst>
        </pc:spChg>
        <pc:spChg chg="del">
          <ac:chgData name="Vamshi Gadepally" userId="S::vamshig@uchicago.edu::f5432d95-e811-4320-95b7-fe24ed68bbdd" providerId="AD" clId="Web-{D254ED12-E66F-40F6-82FB-F12E93FED6E4}" dt="2023-08-06T21:59:34.593" v="1"/>
          <ac:spMkLst>
            <pc:docMk/>
            <pc:sldMk cId="301360616" sldId="285"/>
            <ac:spMk id="101" creationId="{00000000-0000-0000-0000-000000000000}"/>
          </ac:spMkLst>
        </pc:spChg>
      </pc:sldChg>
    </pc:docChg>
  </pc:docChgLst>
  <pc:docChgLst>
    <pc:chgData name="Vamshi Gadepally" userId="S::vamshig@uchicago.edu::f5432d95-e811-4320-95b7-fe24ed68bbdd" providerId="AD" clId="Web-{3BE8C8B1-6449-4FD6-8A66-600ED4469DB4}"/>
    <pc:docChg chg="addSld delSld modSld sldOrd">
      <pc:chgData name="Vamshi Gadepally" userId="S::vamshig@uchicago.edu::f5432d95-e811-4320-95b7-fe24ed68bbdd" providerId="AD" clId="Web-{3BE8C8B1-6449-4FD6-8A66-600ED4469DB4}" dt="2023-08-16T18:43:41.038" v="219" actId="20577"/>
      <pc:docMkLst>
        <pc:docMk/>
      </pc:docMkLst>
      <pc:sldChg chg="delSp">
        <pc:chgData name="Vamshi Gadepally" userId="S::vamshig@uchicago.edu::f5432d95-e811-4320-95b7-fe24ed68bbdd" providerId="AD" clId="Web-{3BE8C8B1-6449-4FD6-8A66-600ED4469DB4}" dt="2023-08-16T18:27:32.802" v="86"/>
        <pc:sldMkLst>
          <pc:docMk/>
          <pc:sldMk cId="0" sldId="256"/>
        </pc:sldMkLst>
        <pc:picChg chg="del">
          <ac:chgData name="Vamshi Gadepally" userId="S::vamshig@uchicago.edu::f5432d95-e811-4320-95b7-fe24ed68bbdd" providerId="AD" clId="Web-{3BE8C8B1-6449-4FD6-8A66-600ED4469DB4}" dt="2023-08-16T18:27:32.802" v="86"/>
          <ac:picMkLst>
            <pc:docMk/>
            <pc:sldMk cId="0" sldId="256"/>
            <ac:picMk id="2" creationId="{DD2ADB04-B55E-DB61-8374-B71E5C24F62A}"/>
          </ac:picMkLst>
        </pc:picChg>
        <pc:picChg chg="del">
          <ac:chgData name="Vamshi Gadepally" userId="S::vamshig@uchicago.edu::f5432d95-e811-4320-95b7-fe24ed68bbdd" providerId="AD" clId="Web-{3BE8C8B1-6449-4FD6-8A66-600ED4469DB4}" dt="2023-08-16T18:27:32.802" v="85"/>
          <ac:picMkLst>
            <pc:docMk/>
            <pc:sldMk cId="0" sldId="256"/>
            <ac:picMk id="4" creationId="{026F1C3B-23AC-D539-F7A9-D6C014D0A32F}"/>
          </ac:picMkLst>
        </pc:picChg>
      </pc:sldChg>
      <pc:sldChg chg="modSp">
        <pc:chgData name="Vamshi Gadepally" userId="S::vamshig@uchicago.edu::f5432d95-e811-4320-95b7-fe24ed68bbdd" providerId="AD" clId="Web-{3BE8C8B1-6449-4FD6-8A66-600ED4469DB4}" dt="2023-08-16T18:13:07.366" v="30" actId="20577"/>
        <pc:sldMkLst>
          <pc:docMk/>
          <pc:sldMk cId="0" sldId="257"/>
        </pc:sldMkLst>
        <pc:spChg chg="mod">
          <ac:chgData name="Vamshi Gadepally" userId="S::vamshig@uchicago.edu::f5432d95-e811-4320-95b7-fe24ed68bbdd" providerId="AD" clId="Web-{3BE8C8B1-6449-4FD6-8A66-600ED4469DB4}" dt="2023-08-16T18:13:07.366" v="30" actId="20577"/>
          <ac:spMkLst>
            <pc:docMk/>
            <pc:sldMk cId="0" sldId="257"/>
            <ac:spMk id="93" creationId="{00000000-0000-0000-0000-000000000000}"/>
          </ac:spMkLst>
        </pc:spChg>
      </pc:sldChg>
      <pc:sldChg chg="del">
        <pc:chgData name="Vamshi Gadepally" userId="S::vamshig@uchicago.edu::f5432d95-e811-4320-95b7-fe24ed68bbdd" providerId="AD" clId="Web-{3BE8C8B1-6449-4FD6-8A66-600ED4469DB4}" dt="2023-08-16T18:09:46.485" v="2"/>
        <pc:sldMkLst>
          <pc:docMk/>
          <pc:sldMk cId="3485267092" sldId="270"/>
        </pc:sldMkLst>
      </pc:sldChg>
      <pc:sldChg chg="modSp">
        <pc:chgData name="Vamshi Gadepally" userId="S::vamshig@uchicago.edu::f5432d95-e811-4320-95b7-fe24ed68bbdd" providerId="AD" clId="Web-{3BE8C8B1-6449-4FD6-8A66-600ED4469DB4}" dt="2023-08-16T18:26:54.567" v="83" actId="20577"/>
        <pc:sldMkLst>
          <pc:docMk/>
          <pc:sldMk cId="62334210" sldId="293"/>
        </pc:sldMkLst>
        <pc:spChg chg="mod">
          <ac:chgData name="Vamshi Gadepally" userId="S::vamshig@uchicago.edu::f5432d95-e811-4320-95b7-fe24ed68bbdd" providerId="AD" clId="Web-{3BE8C8B1-6449-4FD6-8A66-600ED4469DB4}" dt="2023-08-16T18:26:54.567" v="83" actId="20577"/>
          <ac:spMkLst>
            <pc:docMk/>
            <pc:sldMk cId="62334210" sldId="293"/>
            <ac:spMk id="100" creationId="{00000000-0000-0000-0000-000000000000}"/>
          </ac:spMkLst>
        </pc:spChg>
      </pc:sldChg>
      <pc:sldChg chg="del">
        <pc:chgData name="Vamshi Gadepally" userId="S::vamshig@uchicago.edu::f5432d95-e811-4320-95b7-fe24ed68bbdd" providerId="AD" clId="Web-{3BE8C8B1-6449-4FD6-8A66-600ED4469DB4}" dt="2023-08-16T18:09:56.297" v="6"/>
        <pc:sldMkLst>
          <pc:docMk/>
          <pc:sldMk cId="3286824734" sldId="294"/>
        </pc:sldMkLst>
      </pc:sldChg>
      <pc:sldChg chg="del">
        <pc:chgData name="Vamshi Gadepally" userId="S::vamshig@uchicago.edu::f5432d95-e811-4320-95b7-fe24ed68bbdd" providerId="AD" clId="Web-{3BE8C8B1-6449-4FD6-8A66-600ED4469DB4}" dt="2023-08-16T18:10:46.174" v="17"/>
        <pc:sldMkLst>
          <pc:docMk/>
          <pc:sldMk cId="774191993" sldId="296"/>
        </pc:sldMkLst>
      </pc:sldChg>
      <pc:sldChg chg="del">
        <pc:chgData name="Vamshi Gadepally" userId="S::vamshig@uchicago.edu::f5432d95-e811-4320-95b7-fe24ed68bbdd" providerId="AD" clId="Web-{3BE8C8B1-6449-4FD6-8A66-600ED4469DB4}" dt="2023-08-16T18:10:46.174" v="16"/>
        <pc:sldMkLst>
          <pc:docMk/>
          <pc:sldMk cId="2688551819" sldId="297"/>
        </pc:sldMkLst>
      </pc:sldChg>
      <pc:sldChg chg="del">
        <pc:chgData name="Vamshi Gadepally" userId="S::vamshig@uchicago.edu::f5432d95-e811-4320-95b7-fe24ed68bbdd" providerId="AD" clId="Web-{3BE8C8B1-6449-4FD6-8A66-600ED4469DB4}" dt="2023-08-16T18:09:50.875" v="5"/>
        <pc:sldMkLst>
          <pc:docMk/>
          <pc:sldMk cId="3419238230" sldId="298"/>
        </pc:sldMkLst>
      </pc:sldChg>
      <pc:sldChg chg="del">
        <pc:chgData name="Vamshi Gadepally" userId="S::vamshig@uchicago.edu::f5432d95-e811-4320-95b7-fe24ed68bbdd" providerId="AD" clId="Web-{3BE8C8B1-6449-4FD6-8A66-600ED4469DB4}" dt="2023-08-16T18:09:50.875" v="4"/>
        <pc:sldMkLst>
          <pc:docMk/>
          <pc:sldMk cId="2374151549" sldId="299"/>
        </pc:sldMkLst>
      </pc:sldChg>
      <pc:sldChg chg="del">
        <pc:chgData name="Vamshi Gadepally" userId="S::vamshig@uchicago.edu::f5432d95-e811-4320-95b7-fe24ed68bbdd" providerId="AD" clId="Web-{3BE8C8B1-6449-4FD6-8A66-600ED4469DB4}" dt="2023-08-16T18:09:50.875" v="3"/>
        <pc:sldMkLst>
          <pc:docMk/>
          <pc:sldMk cId="1156629126" sldId="300"/>
        </pc:sldMkLst>
      </pc:sldChg>
      <pc:sldChg chg="del">
        <pc:chgData name="Vamshi Gadepally" userId="S::vamshig@uchicago.edu::f5432d95-e811-4320-95b7-fe24ed68bbdd" providerId="AD" clId="Web-{3BE8C8B1-6449-4FD6-8A66-600ED4469DB4}" dt="2023-08-16T18:09:46.485" v="1"/>
        <pc:sldMkLst>
          <pc:docMk/>
          <pc:sldMk cId="2527398587" sldId="301"/>
        </pc:sldMkLst>
      </pc:sldChg>
      <pc:sldChg chg="del">
        <pc:chgData name="Vamshi Gadepally" userId="S::vamshig@uchicago.edu::f5432d95-e811-4320-95b7-fe24ed68bbdd" providerId="AD" clId="Web-{3BE8C8B1-6449-4FD6-8A66-600ED4469DB4}" dt="2023-08-16T18:09:46.485" v="0"/>
        <pc:sldMkLst>
          <pc:docMk/>
          <pc:sldMk cId="3946328596" sldId="302"/>
        </pc:sldMkLst>
      </pc:sldChg>
      <pc:sldChg chg="ord">
        <pc:chgData name="Vamshi Gadepally" userId="S::vamshig@uchicago.edu::f5432d95-e811-4320-95b7-fe24ed68bbdd" providerId="AD" clId="Web-{3BE8C8B1-6449-4FD6-8A66-600ED4469DB4}" dt="2023-08-16T18:11:51.536" v="23"/>
        <pc:sldMkLst>
          <pc:docMk/>
          <pc:sldMk cId="3691913623" sldId="303"/>
        </pc:sldMkLst>
      </pc:sldChg>
      <pc:sldChg chg="ord">
        <pc:chgData name="Vamshi Gadepally" userId="S::vamshig@uchicago.edu::f5432d95-e811-4320-95b7-fe24ed68bbdd" providerId="AD" clId="Web-{3BE8C8B1-6449-4FD6-8A66-600ED4469DB4}" dt="2023-08-16T18:11:51.536" v="22"/>
        <pc:sldMkLst>
          <pc:docMk/>
          <pc:sldMk cId="1616970285" sldId="304"/>
        </pc:sldMkLst>
      </pc:sldChg>
      <pc:sldChg chg="modSp add ord replId">
        <pc:chgData name="Vamshi Gadepally" userId="S::vamshig@uchicago.edu::f5432d95-e811-4320-95b7-fe24ed68bbdd" providerId="AD" clId="Web-{3BE8C8B1-6449-4FD6-8A66-600ED4469DB4}" dt="2023-08-16T18:26:58.598" v="84" actId="20577"/>
        <pc:sldMkLst>
          <pc:docMk/>
          <pc:sldMk cId="3988635808" sldId="305"/>
        </pc:sldMkLst>
        <pc:spChg chg="mod">
          <ac:chgData name="Vamshi Gadepally" userId="S::vamshig@uchicago.edu::f5432d95-e811-4320-95b7-fe24ed68bbdd" providerId="AD" clId="Web-{3BE8C8B1-6449-4FD6-8A66-600ED4469DB4}" dt="2023-08-16T18:26:58.598" v="84" actId="20577"/>
          <ac:spMkLst>
            <pc:docMk/>
            <pc:sldMk cId="3988635808" sldId="305"/>
            <ac:spMk id="100" creationId="{00000000-0000-0000-0000-000000000000}"/>
          </ac:spMkLst>
        </pc:spChg>
      </pc:sldChg>
      <pc:sldChg chg="add">
        <pc:chgData name="Vamshi Gadepally" userId="S::vamshig@uchicago.edu::f5432d95-e811-4320-95b7-fe24ed68bbdd" providerId="AD" clId="Web-{3BE8C8B1-6449-4FD6-8A66-600ED4469DB4}" dt="2023-08-16T18:11:19.144" v="18"/>
        <pc:sldMkLst>
          <pc:docMk/>
          <pc:sldMk cId="2014797543" sldId="306"/>
        </pc:sldMkLst>
      </pc:sldChg>
      <pc:sldChg chg="add del">
        <pc:chgData name="Vamshi Gadepally" userId="S::vamshig@uchicago.edu::f5432d95-e811-4320-95b7-fe24ed68bbdd" providerId="AD" clId="Web-{3BE8C8B1-6449-4FD6-8A66-600ED4469DB4}" dt="2023-08-16T18:11:33.566" v="20"/>
        <pc:sldMkLst>
          <pc:docMk/>
          <pc:sldMk cId="2266911403" sldId="307"/>
        </pc:sldMkLst>
      </pc:sldChg>
      <pc:sldChg chg="add">
        <pc:chgData name="Vamshi Gadepally" userId="S::vamshig@uchicago.edu::f5432d95-e811-4320-95b7-fe24ed68bbdd" providerId="AD" clId="Web-{3BE8C8B1-6449-4FD6-8A66-600ED4469DB4}" dt="2023-08-16T18:11:44.410" v="21"/>
        <pc:sldMkLst>
          <pc:docMk/>
          <pc:sldMk cId="2481773849" sldId="307"/>
        </pc:sldMkLst>
      </pc:sldChg>
      <pc:sldChg chg="add">
        <pc:chgData name="Vamshi Gadepally" userId="S::vamshig@uchicago.edu::f5432d95-e811-4320-95b7-fe24ed68bbdd" providerId="AD" clId="Web-{3BE8C8B1-6449-4FD6-8A66-600ED4469DB4}" dt="2023-08-16T18:12:22.287" v="24"/>
        <pc:sldMkLst>
          <pc:docMk/>
          <pc:sldMk cId="853193046" sldId="308"/>
        </pc:sldMkLst>
      </pc:sldChg>
      <pc:sldChg chg="add">
        <pc:chgData name="Vamshi Gadepally" userId="S::vamshig@uchicago.edu::f5432d95-e811-4320-95b7-fe24ed68bbdd" providerId="AD" clId="Web-{3BE8C8B1-6449-4FD6-8A66-600ED4469DB4}" dt="2023-08-16T18:12:22.365" v="25"/>
        <pc:sldMkLst>
          <pc:docMk/>
          <pc:sldMk cId="1704195749" sldId="309"/>
        </pc:sldMkLst>
      </pc:sldChg>
      <pc:sldChg chg="add">
        <pc:chgData name="Vamshi Gadepally" userId="S::vamshig@uchicago.edu::f5432d95-e811-4320-95b7-fe24ed68bbdd" providerId="AD" clId="Web-{3BE8C8B1-6449-4FD6-8A66-600ED4469DB4}" dt="2023-08-16T18:12:22.443" v="26"/>
        <pc:sldMkLst>
          <pc:docMk/>
          <pc:sldMk cId="1282267658" sldId="310"/>
        </pc:sldMkLst>
      </pc:sldChg>
      <pc:sldChg chg="addSp delSp modSp add ord replId">
        <pc:chgData name="Vamshi Gadepally" userId="S::vamshig@uchicago.edu::f5432d95-e811-4320-95b7-fe24ed68bbdd" providerId="AD" clId="Web-{3BE8C8B1-6449-4FD6-8A66-600ED4469DB4}" dt="2023-08-16T18:43:41.038" v="219" actId="20577"/>
        <pc:sldMkLst>
          <pc:docMk/>
          <pc:sldMk cId="3359653904" sldId="311"/>
        </pc:sldMkLst>
        <pc:spChg chg="add mod">
          <ac:chgData name="Vamshi Gadepally" userId="S::vamshig@uchicago.edu::f5432d95-e811-4320-95b7-fe24ed68bbdd" providerId="AD" clId="Web-{3BE8C8B1-6449-4FD6-8A66-600ED4469DB4}" dt="2023-08-16T18:35:27.334" v="136" actId="1076"/>
          <ac:spMkLst>
            <pc:docMk/>
            <pc:sldMk cId="3359653904" sldId="311"/>
            <ac:spMk id="2" creationId="{AC67C3CA-8220-D5E7-AD80-680F9EC58CF0}"/>
          </ac:spMkLst>
        </pc:spChg>
        <pc:spChg chg="add mod">
          <ac:chgData name="Vamshi Gadepally" userId="S::vamshig@uchicago.edu::f5432d95-e811-4320-95b7-fe24ed68bbdd" providerId="AD" clId="Web-{3BE8C8B1-6449-4FD6-8A66-600ED4469DB4}" dt="2023-08-16T18:41:42.691" v="201" actId="1076"/>
          <ac:spMkLst>
            <pc:docMk/>
            <pc:sldMk cId="3359653904" sldId="311"/>
            <ac:spMk id="3" creationId="{C3BF782D-D565-5843-6F55-CCA491ABBE1B}"/>
          </ac:spMkLst>
        </pc:spChg>
        <pc:spChg chg="add mod">
          <ac:chgData name="Vamshi Gadepally" userId="S::vamshig@uchicago.edu::f5432d95-e811-4320-95b7-fe24ed68bbdd" providerId="AD" clId="Web-{3BE8C8B1-6449-4FD6-8A66-600ED4469DB4}" dt="2023-08-16T18:43:08.647" v="214" actId="1076"/>
          <ac:spMkLst>
            <pc:docMk/>
            <pc:sldMk cId="3359653904" sldId="311"/>
            <ac:spMk id="4" creationId="{5869F48A-8054-6728-1AE5-014A53B42D94}"/>
          </ac:spMkLst>
        </pc:spChg>
        <pc:spChg chg="add mod">
          <ac:chgData name="Vamshi Gadepally" userId="S::vamshig@uchicago.edu::f5432d95-e811-4320-95b7-fe24ed68bbdd" providerId="AD" clId="Web-{3BE8C8B1-6449-4FD6-8A66-600ED4469DB4}" dt="2023-08-16T18:41:32.768" v="199" actId="1076"/>
          <ac:spMkLst>
            <pc:docMk/>
            <pc:sldMk cId="3359653904" sldId="311"/>
            <ac:spMk id="5" creationId="{49594900-BAA7-5FDB-9448-1EBD8A1D1E50}"/>
          </ac:spMkLst>
        </pc:spChg>
        <pc:spChg chg="add del mod">
          <ac:chgData name="Vamshi Gadepally" userId="S::vamshig@uchicago.edu::f5432d95-e811-4320-95b7-fe24ed68bbdd" providerId="AD" clId="Web-{3BE8C8B1-6449-4FD6-8A66-600ED4469DB4}" dt="2023-08-16T18:40:58.892" v="187"/>
          <ac:spMkLst>
            <pc:docMk/>
            <pc:sldMk cId="3359653904" sldId="311"/>
            <ac:spMk id="6" creationId="{D40212DA-30B0-8945-896A-B7736B51F12D}"/>
          </ac:spMkLst>
        </pc:spChg>
        <pc:spChg chg="add mod">
          <ac:chgData name="Vamshi Gadepally" userId="S::vamshig@uchicago.edu::f5432d95-e811-4320-95b7-fe24ed68bbdd" providerId="AD" clId="Web-{3BE8C8B1-6449-4FD6-8A66-600ED4469DB4}" dt="2023-08-16T18:42:51.443" v="211" actId="20577"/>
          <ac:spMkLst>
            <pc:docMk/>
            <pc:sldMk cId="3359653904" sldId="311"/>
            <ac:spMk id="8" creationId="{EB7CFEF5-E21F-CDB8-DFD0-F726EE4ECE57}"/>
          </ac:spMkLst>
        </pc:spChg>
        <pc:spChg chg="add mod">
          <ac:chgData name="Vamshi Gadepally" userId="S::vamshig@uchicago.edu::f5432d95-e811-4320-95b7-fe24ed68bbdd" providerId="AD" clId="Web-{3BE8C8B1-6449-4FD6-8A66-600ED4469DB4}" dt="2023-08-16T18:41:58.691" v="205" actId="20577"/>
          <ac:spMkLst>
            <pc:docMk/>
            <pc:sldMk cId="3359653904" sldId="311"/>
            <ac:spMk id="9" creationId="{FC6648E0-28AC-D0A0-30C1-16D9F0366FD2}"/>
          </ac:spMkLst>
        </pc:spChg>
        <pc:spChg chg="add mod">
          <ac:chgData name="Vamshi Gadepally" userId="S::vamshig@uchicago.edu::f5432d95-e811-4320-95b7-fe24ed68bbdd" providerId="AD" clId="Web-{3BE8C8B1-6449-4FD6-8A66-600ED4469DB4}" dt="2023-08-16T18:43:41.038" v="219" actId="20577"/>
          <ac:spMkLst>
            <pc:docMk/>
            <pc:sldMk cId="3359653904" sldId="311"/>
            <ac:spMk id="10" creationId="{28D35DE8-F3F5-E3CE-50CE-E51AE4B08A62}"/>
          </ac:spMkLst>
        </pc:spChg>
        <pc:spChg chg="add del mod">
          <ac:chgData name="Vamshi Gadepally" userId="S::vamshig@uchicago.edu::f5432d95-e811-4320-95b7-fe24ed68bbdd" providerId="AD" clId="Web-{3BE8C8B1-6449-4FD6-8A66-600ED4469DB4}" dt="2023-08-16T18:41:16.034" v="193"/>
          <ac:spMkLst>
            <pc:docMk/>
            <pc:sldMk cId="3359653904" sldId="311"/>
            <ac:spMk id="11" creationId="{C2543E9A-22C7-59DD-1BE2-9DE715A6C73E}"/>
          </ac:spMkLst>
        </pc:spChg>
        <pc:spChg chg="add mod">
          <ac:chgData name="Vamshi Gadepally" userId="S::vamshig@uchicago.edu::f5432d95-e811-4320-95b7-fe24ed68bbdd" providerId="AD" clId="Web-{3BE8C8B1-6449-4FD6-8A66-600ED4469DB4}" dt="2023-08-16T18:43:20.210" v="216" actId="20577"/>
          <ac:spMkLst>
            <pc:docMk/>
            <pc:sldMk cId="3359653904" sldId="311"/>
            <ac:spMk id="12" creationId="{4301DC28-E170-8DC3-62E6-B85EF53C5569}"/>
          </ac:spMkLst>
        </pc:spChg>
        <pc:spChg chg="mod">
          <ac:chgData name="Vamshi Gadepally" userId="S::vamshig@uchicago.edu::f5432d95-e811-4320-95b7-fe24ed68bbdd" providerId="AD" clId="Web-{3BE8C8B1-6449-4FD6-8A66-600ED4469DB4}" dt="2023-08-16T18:40:02.250" v="178" actId="1076"/>
          <ac:spMkLst>
            <pc:docMk/>
            <pc:sldMk cId="3359653904" sldId="311"/>
            <ac:spMk id="93" creationId="{00000000-0000-0000-0000-000000000000}"/>
          </ac:spMkLst>
        </pc:spChg>
        <pc:spChg chg="mod">
          <ac:chgData name="Vamshi Gadepally" userId="S::vamshig@uchicago.edu::f5432d95-e811-4320-95b7-fe24ed68bbdd" providerId="AD" clId="Web-{3BE8C8B1-6449-4FD6-8A66-600ED4469DB4}" dt="2023-08-16T18:28:51.930" v="91" actId="1076"/>
          <ac:spMkLst>
            <pc:docMk/>
            <pc:sldMk cId="3359653904" sldId="311"/>
            <ac:spMk id="95" creationId="{00000000-0000-0000-0000-000000000000}"/>
          </ac:spMkLst>
        </pc:spChg>
      </pc:sldChg>
      <pc:sldChg chg="add del replId">
        <pc:chgData name="Vamshi Gadepally" userId="S::vamshig@uchicago.edu::f5432d95-e811-4320-95b7-fe24ed68bbdd" providerId="AD" clId="Web-{3BE8C8B1-6449-4FD6-8A66-600ED4469DB4}" dt="2023-08-16T18:23:28.356" v="81"/>
        <pc:sldMkLst>
          <pc:docMk/>
          <pc:sldMk cId="1263767460" sldId="312"/>
        </pc:sldMkLst>
      </pc:sldChg>
      <pc:sldChg chg="add">
        <pc:chgData name="Vamshi Gadepally" userId="S::vamshig@uchicago.edu::f5432d95-e811-4320-95b7-fe24ed68bbdd" providerId="AD" clId="Web-{3BE8C8B1-6449-4FD6-8A66-600ED4469DB4}" dt="2023-08-16T18:26:40.863" v="82"/>
        <pc:sldMkLst>
          <pc:docMk/>
          <pc:sldMk cId="2413016582" sldId="31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tabLst/>
              <a:defRPr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Cognitive Problem 1</a:t>
            </a:r>
          </a:p>
          <a:p>
            <a:pPr marL="146050" indent="0">
              <a:spcBef>
                <a:spcPts val="1200"/>
              </a:spcBef>
              <a:buClr>
                <a:schemeClr val="dk2"/>
              </a:buClr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Context:</a:t>
            </a:r>
            <a:endParaRPr lang="en-US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Galaxy classification is an important task in astronomy enabling astronomers to gain insights into the formation and properties of galaxies.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However manual classification of large numbers of galaxy images is time consuming and prone to human errors. </a:t>
            </a:r>
          </a:p>
        </p:txBody>
      </p:sp>
    </p:spTree>
    <p:extLst>
      <p:ext uri="{BB962C8B-B14F-4D97-AF65-F5344CB8AC3E}">
        <p14:creationId xmlns:p14="http://schemas.microsoft.com/office/powerpoint/2010/main" val="7821928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tabLst/>
              <a:defRPr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Cognitive Problem 1</a:t>
            </a:r>
          </a:p>
          <a:p>
            <a:pPr marL="146050" indent="0">
              <a:spcBef>
                <a:spcPts val="1200"/>
              </a:spcBef>
              <a:buClr>
                <a:schemeClr val="dk2"/>
              </a:buClr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Context:</a:t>
            </a:r>
            <a:endParaRPr lang="en-US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Galaxy classification is an important task in astronomy enabling astronomers to gain insights into the formation and properties of galaxies.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However manual classification of large numbers of galaxy images is time consuming and prone to human errors. </a:t>
            </a:r>
          </a:p>
        </p:txBody>
      </p:sp>
    </p:spTree>
    <p:extLst>
      <p:ext uri="{BB962C8B-B14F-4D97-AF65-F5344CB8AC3E}">
        <p14:creationId xmlns:p14="http://schemas.microsoft.com/office/powerpoint/2010/main" val="2462649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tabLst/>
              <a:defRPr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Cognitive Problem 1</a:t>
            </a:r>
          </a:p>
          <a:p>
            <a:pPr marL="146050" indent="0">
              <a:spcBef>
                <a:spcPts val="1200"/>
              </a:spcBef>
              <a:buClr>
                <a:schemeClr val="dk2"/>
              </a:buClr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Context:</a:t>
            </a:r>
            <a:endParaRPr lang="en-US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Galaxy classification is an important task in astronomy enabling astronomers to gain insights into the formation and properties of galaxies.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However manual classification of large numbers of galaxy images is time consuming and prone to human errors. </a:t>
            </a:r>
          </a:p>
        </p:txBody>
      </p:sp>
    </p:spTree>
    <p:extLst>
      <p:ext uri="{BB962C8B-B14F-4D97-AF65-F5344CB8AC3E}">
        <p14:creationId xmlns:p14="http://schemas.microsoft.com/office/powerpoint/2010/main" val="30195697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15130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63529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3115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4455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5915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61034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2214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955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170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tabLst/>
              <a:defRPr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Cognitive Problem 1</a:t>
            </a:r>
          </a:p>
          <a:p>
            <a:pPr marL="146050" indent="0">
              <a:spcBef>
                <a:spcPts val="1200"/>
              </a:spcBef>
              <a:buClr>
                <a:schemeClr val="dk2"/>
              </a:buClr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Context:</a:t>
            </a:r>
            <a:endParaRPr lang="en-US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Galaxy classification is an important task in astronomy enabling astronomers to gain insights into the formation and properties of galaxies.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However manual classification of large numbers of galaxy images is time consuming and prone to human errors. </a:t>
            </a:r>
          </a:p>
        </p:txBody>
      </p:sp>
    </p:spTree>
    <p:extLst>
      <p:ext uri="{BB962C8B-B14F-4D97-AF65-F5344CB8AC3E}">
        <p14:creationId xmlns:p14="http://schemas.microsoft.com/office/powerpoint/2010/main" val="2586769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2C851-9BE8-D203-6DDE-08562859A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6405F-F324-276E-0C60-8660E7C9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5FA3F-1BCB-926D-92F5-BADB3827C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86E4C-FEA1-344B-A7A0-962BD298DA95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B8EE5-6F5D-7887-E29B-D6F857565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4DC936-3412-A69F-0B34-A4BD8F0ED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7ABC-BBD2-A847-B07B-E49F136C5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033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6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EB09571-1916-3FEE-3673-704FF2249E6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98" y="-7883"/>
            <a:ext cx="9085002" cy="5165828"/>
          </a:xfrm>
          <a:prstGeom prst="rect">
            <a:avLst/>
          </a:prstGeom>
        </p:spPr>
      </p:pic>
      <p:sp>
        <p:nvSpPr>
          <p:cNvPr id="13" name="Google Shape;86;p1">
            <a:extLst>
              <a:ext uri="{FF2B5EF4-FFF2-40B4-BE49-F238E27FC236}">
                <a16:creationId xmlns:a16="http://schemas.microsoft.com/office/drawing/2014/main" id="{66DDFB1C-D371-0684-2309-E644B098F49F}"/>
              </a:ext>
            </a:extLst>
          </p:cNvPr>
          <p:cNvSpPr txBox="1">
            <a:spLocks/>
          </p:cNvSpPr>
          <p:nvPr/>
        </p:nvSpPr>
        <p:spPr>
          <a:xfrm>
            <a:off x="209699" y="386161"/>
            <a:ext cx="4686622" cy="2096280"/>
          </a:xfrm>
          <a:prstGeom prst="rect">
            <a:avLst/>
          </a:prstGeom>
          <a:solidFill>
            <a:srgbClr val="DDFAFF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endParaRPr lang="en-US" sz="400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6" name="Google Shape;86;p1"/>
          <p:cNvSpPr txBox="1">
            <a:spLocks noGrp="1"/>
          </p:cNvSpPr>
          <p:nvPr>
            <p:ph type="ctrTitle"/>
          </p:nvPr>
        </p:nvSpPr>
        <p:spPr>
          <a:xfrm>
            <a:off x="217583" y="386161"/>
            <a:ext cx="4686622" cy="2096280"/>
          </a:xfrm>
          <a:prstGeom prst="rect">
            <a:avLst/>
          </a:prstGeom>
          <a:solidFill>
            <a:schemeClr val="accent2">
              <a:lumMod val="40000"/>
              <a:lumOff val="60000"/>
              <a:alpha val="28683"/>
            </a:schemeClr>
          </a:solidFill>
          <a:ln/>
          <a:effectLst>
            <a:glow rad="228600">
              <a:srgbClr val="DDFAFF">
                <a:alpha val="40000"/>
              </a:srgbClr>
            </a:glow>
            <a:outerShdw blurRad="50800" dist="38100" dir="2880000" algn="t" rotWithShape="0">
              <a:srgbClr val="DDFAFF">
                <a:alpha val="40000"/>
              </a:srgb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75000"/>
                  </a:schemeClr>
                </a:solidFill>
              </a:rPr>
              <a:t>Operationalizing an </a:t>
            </a:r>
            <a:br>
              <a:rPr lang="en-US" sz="40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400" dirty="0">
                <a:solidFill>
                  <a:schemeClr val="accent1">
                    <a:lumMod val="75000"/>
                  </a:schemeClr>
                </a:solidFill>
              </a:rPr>
              <a:t>LLM</a:t>
            </a:r>
          </a:p>
        </p:txBody>
      </p:sp>
      <p:sp>
        <p:nvSpPr>
          <p:cNvPr id="87" name="Google Shape;87;p1"/>
          <p:cNvSpPr txBox="1">
            <a:spLocks noGrp="1"/>
          </p:cNvSpPr>
          <p:nvPr>
            <p:ph type="subTitle" idx="1"/>
          </p:nvPr>
        </p:nvSpPr>
        <p:spPr>
          <a:xfrm>
            <a:off x="827842" y="3963209"/>
            <a:ext cx="2577510" cy="952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-US" sz="1800"/>
              <a:t>MAYUR KUMAR</a:t>
            </a:r>
          </a:p>
          <a:p>
            <a:pPr marL="0" indent="0" algn="ctr"/>
            <a:r>
              <a:rPr lang="en-US" sz="1800"/>
              <a:t>NITIN GUPTA  </a:t>
            </a:r>
          </a:p>
          <a:p>
            <a:pPr marL="0" indent="0" algn="ctr"/>
            <a:r>
              <a:rPr lang="en-US" sz="1800"/>
              <a:t> VAMSHI GADEPALLY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en-US" sz="1800"/>
          </a:p>
        </p:txBody>
      </p:sp>
      <p:sp>
        <p:nvSpPr>
          <p:cNvPr id="88" name="Google Shape;8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31D3A5-1202-EA4C-CE27-40F8EFE70919}"/>
              </a:ext>
            </a:extLst>
          </p:cNvPr>
          <p:cNvSpPr txBox="1"/>
          <p:nvPr/>
        </p:nvSpPr>
        <p:spPr>
          <a:xfrm>
            <a:off x="1393605" y="2991992"/>
            <a:ext cx="14459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Group 4 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98B9147-00EE-9152-17F7-95B6F2150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182323"/>
            <a:ext cx="8520600" cy="572700"/>
          </a:xfrm>
        </p:spPr>
        <p:txBody>
          <a:bodyPr>
            <a:normAutofit/>
          </a:bodyPr>
          <a:lstStyle/>
          <a:p>
            <a:r>
              <a:rPr lang="en-US" sz="2300"/>
              <a:t>Results – Fine Tuned Model</a:t>
            </a:r>
          </a:p>
        </p:txBody>
      </p:sp>
      <p:pic>
        <p:nvPicPr>
          <p:cNvPr id="2" name="llama2inference">
            <a:hlinkClick r:id="" action="ppaction://media"/>
            <a:extLst>
              <a:ext uri="{FF2B5EF4-FFF2-40B4-BE49-F238E27FC236}">
                <a16:creationId xmlns:a16="http://schemas.microsoft.com/office/drawing/2014/main" id="{E9674965-E9F5-A29C-EDB5-D0B518D592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24" r="12388"/>
          <a:stretch/>
        </p:blipFill>
        <p:spPr>
          <a:xfrm>
            <a:off x="697064" y="755023"/>
            <a:ext cx="7357607" cy="4245602"/>
          </a:xfrm>
          <a:prstGeom prst="rect">
            <a:avLst/>
          </a:prstGeom>
          <a:noFill/>
        </p:spPr>
      </p:pic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81F02F7A-BE80-36BA-422F-2F78A7C4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6302" y="4749851"/>
            <a:ext cx="548700" cy="3936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7017ABC-BBD2-A847-B07B-E49F136C5A5F}" type="slidenum">
              <a:rPr lang="en-US" sz="900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72694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6" name="Google Shape;95;p5">
            <a:extLst>
              <a:ext uri="{FF2B5EF4-FFF2-40B4-BE49-F238E27FC236}">
                <a16:creationId xmlns:a16="http://schemas.microsoft.com/office/drawing/2014/main" id="{D3DDD289-5205-4DD2-8B69-A623504B3991}"/>
              </a:ext>
            </a:extLst>
          </p:cNvPr>
          <p:cNvSpPr txBox="1"/>
          <p:nvPr/>
        </p:nvSpPr>
        <p:spPr>
          <a:xfrm>
            <a:off x="518346" y="589891"/>
            <a:ext cx="8292306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50" b="1">
                <a:solidFill>
                  <a:schemeClr val="dk2"/>
                </a:solidFill>
                <a:latin typeface="Raleway"/>
                <a:sym typeface="Raleway"/>
              </a:rPr>
              <a:t>Cost of Training an LLM</a:t>
            </a:r>
            <a:endParaRPr lang="en-US" sz="2250">
              <a:solidFill>
                <a:schemeClr val="dk2"/>
              </a:solidFill>
            </a:endParaRPr>
          </a:p>
        </p:txBody>
      </p: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F59241A-FB75-4B9B-ED09-2FB360FEF2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84" t="515"/>
          <a:stretch/>
        </p:blipFill>
        <p:spPr>
          <a:xfrm>
            <a:off x="5034812" y="1299923"/>
            <a:ext cx="3727524" cy="348671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C723BF5-FC17-6A89-3F7F-EF2ACCD64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5042" y="491200"/>
            <a:ext cx="3607904" cy="76438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C0BDC7-E42C-B2F7-2C85-099D5FA5D8AD}"/>
              </a:ext>
            </a:extLst>
          </p:cNvPr>
          <p:cNvSpPr txBox="1"/>
          <p:nvPr/>
        </p:nvSpPr>
        <p:spPr>
          <a:xfrm>
            <a:off x="122765" y="3483625"/>
            <a:ext cx="4573242" cy="1546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solidFill>
                  <a:srgbClr val="212529"/>
                </a:solidFill>
                <a:latin typeface="Open Sans" panose="020B0606030504020204" pitchFamily="34" charset="0"/>
              </a:rPr>
              <a:t>22.4 kg of CO</a:t>
            </a:r>
            <a:r>
              <a:rPr lang="en-US" sz="1050" baseline="-25000" dirty="0">
                <a:solidFill>
                  <a:srgbClr val="212529"/>
                </a:solidFill>
                <a:latin typeface="Open Sans" panose="020B0606030504020204" pitchFamily="34" charset="0"/>
              </a:rPr>
              <a:t>2</a:t>
            </a:r>
            <a:r>
              <a:rPr lang="en-US" sz="1050" dirty="0">
                <a:solidFill>
                  <a:srgbClr val="212529"/>
                </a:solidFill>
                <a:latin typeface="Open Sans" panose="020B0606030504020204" pitchFamily="34" charset="0"/>
              </a:rPr>
              <a:t>eq. is equivalent to:</a:t>
            </a:r>
          </a:p>
          <a:p>
            <a:pPr algn="ctr"/>
            <a:r>
              <a:rPr lang="en-US" sz="1050" b="1" dirty="0">
                <a:solidFill>
                  <a:srgbClr val="343A40"/>
                </a:solidFill>
                <a:latin typeface="Open Sans" panose="020B0606030504020204" pitchFamily="34" charset="0"/>
              </a:rPr>
              <a:t>90.5</a:t>
            </a:r>
          </a:p>
          <a:p>
            <a:pPr algn="ctr"/>
            <a:r>
              <a:rPr lang="en-US" sz="1050" dirty="0">
                <a:solidFill>
                  <a:srgbClr val="343A40"/>
                </a:solidFill>
                <a:latin typeface="Open Sans" panose="020B0606030504020204" pitchFamily="34" charset="0"/>
              </a:rPr>
              <a:t>Km driven by an average ICE car </a:t>
            </a:r>
            <a:r>
              <a:rPr lang="en-US" sz="1050" baseline="30000" dirty="0">
                <a:solidFill>
                  <a:srgbClr val="343A40"/>
                </a:solidFill>
                <a:latin typeface="Open Sans" panose="020B0606030504020204" pitchFamily="34" charset="0"/>
              </a:rPr>
              <a:t>[1]</a:t>
            </a:r>
            <a:endParaRPr lang="en-US" sz="1050" dirty="0">
              <a:solidFill>
                <a:srgbClr val="343A40"/>
              </a:solidFill>
              <a:latin typeface="Open Sans" panose="020B0606030504020204" pitchFamily="34" charset="0"/>
            </a:endParaRPr>
          </a:p>
          <a:p>
            <a:pPr algn="ctr"/>
            <a:r>
              <a:rPr lang="en-US" sz="1050" b="1" dirty="0">
                <a:solidFill>
                  <a:srgbClr val="343A40"/>
                </a:solidFill>
                <a:latin typeface="Open Sans" panose="020B0606030504020204" pitchFamily="34" charset="0"/>
              </a:rPr>
              <a:t>11.2</a:t>
            </a:r>
          </a:p>
          <a:p>
            <a:pPr algn="ctr"/>
            <a:r>
              <a:rPr lang="en-US" sz="1050" dirty="0">
                <a:solidFill>
                  <a:srgbClr val="343A40"/>
                </a:solidFill>
                <a:latin typeface="Open Sans" panose="020B0606030504020204" pitchFamily="34" charset="0"/>
              </a:rPr>
              <a:t>Kgs of coal burned </a:t>
            </a:r>
            <a:r>
              <a:rPr lang="en-US" sz="1050" baseline="30000" dirty="0">
                <a:solidFill>
                  <a:srgbClr val="343A40"/>
                </a:solidFill>
                <a:latin typeface="Open Sans" panose="020B0606030504020204" pitchFamily="34" charset="0"/>
              </a:rPr>
              <a:t>[2]</a:t>
            </a:r>
            <a:endParaRPr lang="en-US" sz="1050" dirty="0">
              <a:solidFill>
                <a:srgbClr val="343A40"/>
              </a:solidFill>
              <a:latin typeface="Open Sans" panose="020B0606030504020204" pitchFamily="34" charset="0"/>
            </a:endParaRPr>
          </a:p>
          <a:p>
            <a:pPr algn="ctr"/>
            <a:r>
              <a:rPr lang="en-US" sz="1050" b="1" dirty="0">
                <a:solidFill>
                  <a:srgbClr val="343A40"/>
                </a:solidFill>
                <a:latin typeface="Open Sans" panose="020B0606030504020204" pitchFamily="34" charset="0"/>
              </a:rPr>
              <a:t>0.37</a:t>
            </a:r>
          </a:p>
          <a:p>
            <a:pPr algn="ctr"/>
            <a:r>
              <a:rPr lang="en-US" sz="1050" dirty="0">
                <a:solidFill>
                  <a:srgbClr val="343A40"/>
                </a:solidFill>
                <a:latin typeface="Open Sans" panose="020B0606030504020204" pitchFamily="34" charset="0"/>
              </a:rPr>
              <a:t>Tree seedlings sequestering carbon for 10 years </a:t>
            </a:r>
            <a:r>
              <a:rPr lang="en-US" sz="1050" baseline="30000" dirty="0">
                <a:solidFill>
                  <a:srgbClr val="343A40"/>
                </a:solidFill>
                <a:latin typeface="Open Sans" panose="020B0606030504020204" pitchFamily="34" charset="0"/>
              </a:rPr>
              <a:t>[3]</a:t>
            </a:r>
            <a:endParaRPr lang="en-US" sz="1050" dirty="0">
              <a:solidFill>
                <a:srgbClr val="343A40"/>
              </a:solidFill>
              <a:latin typeface="Open Sans" panose="020B0606030504020204" pitchFamily="34" charset="0"/>
            </a:endParaRPr>
          </a:p>
          <a:p>
            <a:br>
              <a:rPr lang="en-US" sz="1050" dirty="0"/>
            </a:br>
            <a:endParaRPr lang="en-US" sz="1050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438141FF-FB4E-C2B5-FEA9-E3E4C9242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35982"/>
              </p:ext>
            </p:extLst>
          </p:nvPr>
        </p:nvGraphicFramePr>
        <p:xfrm>
          <a:off x="249103" y="1844126"/>
          <a:ext cx="4584423" cy="834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3060">
                  <a:extLst>
                    <a:ext uri="{9D8B030D-6E8A-4147-A177-3AD203B41FA5}">
                      <a16:colId xmlns:a16="http://schemas.microsoft.com/office/drawing/2014/main" val="3810971019"/>
                    </a:ext>
                  </a:extLst>
                </a:gridCol>
                <a:gridCol w="1758088">
                  <a:extLst>
                    <a:ext uri="{9D8B030D-6E8A-4147-A177-3AD203B41FA5}">
                      <a16:colId xmlns:a16="http://schemas.microsoft.com/office/drawing/2014/main" val="1080029453"/>
                    </a:ext>
                  </a:extLst>
                </a:gridCol>
                <a:gridCol w="971880">
                  <a:extLst>
                    <a:ext uri="{9D8B030D-6E8A-4147-A177-3AD203B41FA5}">
                      <a16:colId xmlns:a16="http://schemas.microsoft.com/office/drawing/2014/main" val="1731398056"/>
                    </a:ext>
                  </a:extLst>
                </a:gridCol>
                <a:gridCol w="721395">
                  <a:extLst>
                    <a:ext uri="{9D8B030D-6E8A-4147-A177-3AD203B41FA5}">
                      <a16:colId xmlns:a16="http://schemas.microsoft.com/office/drawing/2014/main" val="4217579426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/>
                        <a:t>Hours/Epoch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/>
                        <a:t>Colab</a:t>
                      </a:r>
                      <a:r>
                        <a:rPr lang="en-US" sz="1100" dirty="0"/>
                        <a:t> Charge Units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No Epochs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/>
                        <a:t>Cost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660979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2"/>
                          </a:solidFill>
                        </a:rPr>
                        <a:t>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13.08/</a:t>
                      </a:r>
                      <a:r>
                        <a:rPr lang="en-US" sz="1100" dirty="0" err="1">
                          <a:solidFill>
                            <a:schemeClr val="bg2"/>
                          </a:solidFill>
                        </a:rPr>
                        <a:t>hr</a:t>
                      </a:r>
                      <a:endParaRPr lang="en-US" sz="1100" dirty="0">
                        <a:solidFill>
                          <a:schemeClr val="bg2"/>
                        </a:solidFill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2"/>
                          </a:solidFill>
                        </a:rPr>
                        <a:t>100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2"/>
                          </a:solidFill>
                        </a:rPr>
                        <a:t>654$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972402824"/>
                  </a:ext>
                </a:extLst>
              </a:tr>
              <a:tr h="278130">
                <a:tc gridSpan="4">
                  <a:txBody>
                    <a:bodyPr/>
                    <a:lstStyle/>
                    <a:p>
                      <a:pPr algn="r"/>
                      <a:r>
                        <a:rPr lang="en-US" sz="1100" dirty="0">
                          <a:solidFill>
                            <a:schemeClr val="bg2"/>
                          </a:solidFill>
                        </a:rPr>
                        <a:t>100 Units = 10$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3969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8BEAC49-35E6-C3A2-0739-059D49770407}"/>
              </a:ext>
            </a:extLst>
          </p:cNvPr>
          <p:cNvSpPr txBox="1"/>
          <p:nvPr/>
        </p:nvSpPr>
        <p:spPr>
          <a:xfrm>
            <a:off x="249103" y="1448933"/>
            <a:ext cx="4905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dk2"/>
                </a:solidFill>
                <a:latin typeface="Raleway"/>
                <a:sym typeface="Raleway"/>
              </a:rPr>
              <a:t>Estimated Cost of Training the model for 100 Epochs.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E77902-7CB6-5499-C4C8-5C1D6ACCB134}"/>
              </a:ext>
            </a:extLst>
          </p:cNvPr>
          <p:cNvSpPr txBox="1"/>
          <p:nvPr/>
        </p:nvSpPr>
        <p:spPr>
          <a:xfrm>
            <a:off x="1261340" y="2927182"/>
            <a:ext cx="25475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solidFill>
                  <a:schemeClr val="dk2"/>
                </a:solidFill>
                <a:latin typeface="Raleway"/>
                <a:sym typeface="Raleway"/>
              </a:rPr>
              <a:t>Carbon Emissions: 22.4 kg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4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D1DA6-C89D-6119-2F43-0A2F668DD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658250"/>
            <a:ext cx="7688700" cy="535200"/>
          </a:xfrm>
        </p:spPr>
        <p:txBody>
          <a:bodyPr>
            <a:normAutofit fontScale="90000"/>
          </a:bodyPr>
          <a:lstStyle/>
          <a:p>
            <a:r>
              <a:rPr lang="en-US" dirty="0"/>
              <a:t>Typical </a:t>
            </a:r>
            <a:r>
              <a:rPr lang="en-US"/>
              <a:t>LLM Operationalization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F53636-CB7B-9C5F-485F-75E8CE423E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  <p:pic>
        <p:nvPicPr>
          <p:cNvPr id="6" name="Picture 5" descr="A diagram of a model&#10;&#10;Description automatically generated">
            <a:extLst>
              <a:ext uri="{FF2B5EF4-FFF2-40B4-BE49-F238E27FC236}">
                <a16:creationId xmlns:a16="http://schemas.microsoft.com/office/drawing/2014/main" id="{D4C487F5-4491-849D-0B61-CD28BCCBA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63" y="1985124"/>
            <a:ext cx="8759824" cy="203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04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BCFAAC-96D8-16F8-AE44-909B75BFA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33" y="2826486"/>
            <a:ext cx="2559050" cy="54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3F5CD8-FA6C-7B73-3932-486525BE8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38" y="1752435"/>
            <a:ext cx="2918813" cy="1729550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MLOps</a:t>
            </a:r>
            <a:br>
              <a:rPr lang="en-US" dirty="0"/>
            </a:br>
            <a:r>
              <a:rPr lang="en-US" dirty="0"/>
              <a:t> architecture</a:t>
            </a:r>
            <a:br>
              <a:rPr lang="en-US" dirty="0"/>
            </a:br>
            <a:r>
              <a:rPr lang="en-US" dirty="0"/>
              <a:t>on Azure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FB53CC-AC22-87B4-5593-070734E7CA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dirty="0"/>
              <a:t>13</a:t>
            </a:fld>
            <a:endParaRPr lang="en-US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DCBA137-E744-F645-1633-039DA58FE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4278" y="529765"/>
            <a:ext cx="5476008" cy="45934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3A6BF5-0F70-EC8E-D88C-2D28D8ADB5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38" y="940348"/>
            <a:ext cx="255905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660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25717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u="sng"/>
              <a:t>Thank You !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7621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25717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Appendix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8635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25717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algn="ctr"/>
            <a:r>
              <a:rPr lang="en-US"/>
              <a:t>Functionality Comparison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3016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533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/>
              <a:t>Functionality - Development and Collaboration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" name="Google Shape;101;p2">
            <a:extLst>
              <a:ext uri="{FF2B5EF4-FFF2-40B4-BE49-F238E27FC236}">
                <a16:creationId xmlns:a16="http://schemas.microsoft.com/office/drawing/2014/main" id="{4192FD3A-4BF8-8899-AE42-1EC1C10971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9450" y="1255975"/>
            <a:ext cx="3771678" cy="330647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indent="0"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Azure ML:</a:t>
            </a:r>
            <a:endParaRPr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Team collaboration such as CI/CD</a:t>
            </a:r>
          </a:p>
          <a:p>
            <a:pPr lvl="1">
              <a:buClr>
                <a:schemeClr val="dk2"/>
              </a:buClr>
              <a:buFont typeface="Arial"/>
              <a:buChar char="-"/>
            </a:pPr>
            <a:r>
              <a:rPr lang="en-US"/>
              <a:t>Integrates with Azure DevOps, providing a CI/CD pipeline</a:t>
            </a:r>
          </a:p>
          <a:p>
            <a:pPr lvl="1">
              <a:buClr>
                <a:schemeClr val="dk2"/>
              </a:buClr>
              <a:buFont typeface="Arial"/>
              <a:buChar char="-"/>
            </a:pPr>
            <a:r>
              <a:rPr lang="en-US"/>
              <a:t>It has native version control, so team members can collaborate on experiments.</a:t>
            </a:r>
          </a:p>
          <a:p>
            <a:pPr lvl="1">
              <a:buClr>
                <a:schemeClr val="dk2"/>
              </a:buClr>
              <a:buFont typeface="Arial"/>
              <a:buChar char="-"/>
            </a:pPr>
            <a:r>
              <a:rPr lang="en-US"/>
              <a:t>Allows sharing within a workspace.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Agile ML</a:t>
            </a:r>
          </a:p>
          <a:p>
            <a:pPr lvl="1">
              <a:lnSpc>
                <a:spcPct val="125000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Allows iterative development with support for various frameworks.</a:t>
            </a:r>
          </a:p>
          <a:p>
            <a:pPr lvl="1">
              <a:lnSpc>
                <a:spcPct val="125000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Model validation and hyperparameter tuning support rapid experimentation.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Experiment pipelines</a:t>
            </a:r>
          </a:p>
          <a:p>
            <a:pPr lvl="1">
              <a:lnSpc>
                <a:spcPct val="135000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Azure ML Pipelines allows the creation, management, and tracking of ML workflows.</a:t>
            </a:r>
          </a:p>
        </p:txBody>
      </p:sp>
      <p:sp>
        <p:nvSpPr>
          <p:cNvPr id="3" name="Google Shape;101;p2">
            <a:extLst>
              <a:ext uri="{FF2B5EF4-FFF2-40B4-BE49-F238E27FC236}">
                <a16:creationId xmlns:a16="http://schemas.microsoft.com/office/drawing/2014/main" id="{9678CFB7-F140-6B2B-0C80-9125C0CA224E}"/>
              </a:ext>
            </a:extLst>
          </p:cNvPr>
          <p:cNvSpPr txBox="1">
            <a:spLocks/>
          </p:cNvSpPr>
          <p:nvPr/>
        </p:nvSpPr>
        <p:spPr>
          <a:xfrm>
            <a:off x="4644760" y="1254263"/>
            <a:ext cx="3771678" cy="330005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AWS:</a:t>
            </a:r>
          </a:p>
          <a:p>
            <a:pPr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Team collaboration such as CI/CD</a:t>
            </a:r>
          </a:p>
          <a:p>
            <a:pPr lvl="1">
              <a:lnSpc>
                <a:spcPct val="135000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Integrates with AWS </a:t>
            </a:r>
            <a:r>
              <a:rPr lang="en-US" err="1"/>
              <a:t>CodePipeline</a:t>
            </a:r>
            <a:r>
              <a:rPr lang="en-US"/>
              <a:t> and AWS </a:t>
            </a:r>
            <a:r>
              <a:rPr lang="en-US" err="1"/>
              <a:t>CodeBuild</a:t>
            </a:r>
            <a:r>
              <a:rPr lang="en-US"/>
              <a:t>, facilitating CI/CD for ML</a:t>
            </a:r>
          </a:p>
          <a:p>
            <a:pPr lvl="1">
              <a:lnSpc>
                <a:spcPct val="135000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Team members can share via </a:t>
            </a:r>
            <a:r>
              <a:rPr lang="en-US" err="1"/>
              <a:t>SageMaker</a:t>
            </a:r>
            <a:r>
              <a:rPr lang="en-US"/>
              <a:t>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Agile ML</a:t>
            </a:r>
          </a:p>
          <a:p>
            <a:pPr lvl="1">
              <a:lnSpc>
                <a:spcPct val="145000"/>
              </a:lnSpc>
              <a:buClr>
                <a:schemeClr val="dk2"/>
              </a:buClr>
              <a:buFont typeface="Arial"/>
              <a:buChar char="-"/>
            </a:pPr>
            <a:r>
              <a:rPr lang="en-US" err="1"/>
              <a:t>SageMaker</a:t>
            </a:r>
            <a:r>
              <a:rPr lang="en-US"/>
              <a:t> supports iterative model development.</a:t>
            </a:r>
          </a:p>
          <a:p>
            <a:pPr lvl="1">
              <a:lnSpc>
                <a:spcPct val="145000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Built-in algorithms and support for popular ML frameworks simplify experimentation.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Experiment pipelines</a:t>
            </a:r>
          </a:p>
          <a:p>
            <a:pPr lvl="1">
              <a:lnSpc>
                <a:spcPct val="155000"/>
              </a:lnSpc>
              <a:buClr>
                <a:schemeClr val="dk2"/>
              </a:buClr>
              <a:buFont typeface="Arial"/>
              <a:buChar char="-"/>
            </a:pPr>
            <a:r>
              <a:rPr lang="en-US" err="1"/>
              <a:t>SageMaker</a:t>
            </a:r>
            <a:r>
              <a:rPr lang="en-US"/>
              <a:t> Pipelines provides ML workflow management with automation and deployment.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endParaRPr lang="en-US">
              <a:solidFill>
                <a:schemeClr val="dk2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190E15-CE63-080D-905F-326C24FD114D}"/>
              </a:ext>
            </a:extLst>
          </p:cNvPr>
          <p:cNvSpPr txBox="1"/>
          <p:nvPr/>
        </p:nvSpPr>
        <p:spPr>
          <a:xfrm>
            <a:off x="794448" y="4654263"/>
            <a:ext cx="7621902" cy="29238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>
                <a:solidFill>
                  <a:schemeClr val="dk2"/>
                </a:solidFill>
                <a:ea typeface="Lato"/>
                <a:sym typeface="Lato"/>
              </a:rPr>
              <a:t>Better Platform: </a:t>
            </a:r>
            <a:r>
              <a:rPr lang="en-US" sz="1300" b="1">
                <a:solidFill>
                  <a:schemeClr val="dk2"/>
                </a:solidFill>
                <a:ea typeface="Lato"/>
                <a:sym typeface="Lato"/>
              </a:rPr>
              <a:t>Tie</a:t>
            </a:r>
            <a:r>
              <a:rPr lang="en-US" sz="1300">
                <a:solidFill>
                  <a:schemeClr val="dk2"/>
                </a:solidFill>
                <a:ea typeface="Lato"/>
                <a:sym typeface="Lato"/>
              </a:rPr>
              <a:t>. Both platforms offer comprehensive support for Development and Collaboration </a:t>
            </a:r>
          </a:p>
        </p:txBody>
      </p:sp>
    </p:spTree>
    <p:extLst>
      <p:ext uri="{BB962C8B-B14F-4D97-AF65-F5344CB8AC3E}">
        <p14:creationId xmlns:p14="http://schemas.microsoft.com/office/powerpoint/2010/main" val="3691913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533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/>
              <a:t>Functionality - Training and Versioning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" name="Google Shape;101;p2">
            <a:extLst>
              <a:ext uri="{FF2B5EF4-FFF2-40B4-BE49-F238E27FC236}">
                <a16:creationId xmlns:a16="http://schemas.microsoft.com/office/drawing/2014/main" id="{4192FD3A-4BF8-8899-AE42-1EC1C10971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9450" y="1255975"/>
            <a:ext cx="3771678" cy="329941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Azure ML:</a:t>
            </a:r>
            <a:endParaRPr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Continuous training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Offers support for retraining models using the latest data.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Can automate the entire retraining process including validation and deployment.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Data versioning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Azure ML Dataset provides versioning capabilities. Data changes are tracked, and versions can be promoted or deprecated.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Model versioning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Azure ML provides model versioning. Each registered model gets a version number, which simplifies tracking and management.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endParaRPr lang="en-US">
              <a:solidFill>
                <a:schemeClr val="dk2"/>
              </a:solidFill>
              <a:latin typeface="Arial"/>
              <a:cs typeface="Arial"/>
            </a:endParaRPr>
          </a:p>
        </p:txBody>
      </p:sp>
      <p:sp>
        <p:nvSpPr>
          <p:cNvPr id="3" name="Google Shape;101;p2">
            <a:extLst>
              <a:ext uri="{FF2B5EF4-FFF2-40B4-BE49-F238E27FC236}">
                <a16:creationId xmlns:a16="http://schemas.microsoft.com/office/drawing/2014/main" id="{9678CFB7-F140-6B2B-0C80-9125C0CA224E}"/>
              </a:ext>
            </a:extLst>
          </p:cNvPr>
          <p:cNvSpPr txBox="1">
            <a:spLocks/>
          </p:cNvSpPr>
          <p:nvPr/>
        </p:nvSpPr>
        <p:spPr>
          <a:xfrm>
            <a:off x="4644760" y="1254263"/>
            <a:ext cx="3771678" cy="3292994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AWS: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Continuous training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 err="1"/>
              <a:t>SageMaker</a:t>
            </a:r>
            <a:r>
              <a:rPr lang="en-US"/>
              <a:t> supports automatic model tuning which can be seen as a form of continuous training.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Continuous model evaluation can also be automated.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Data versioning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While </a:t>
            </a:r>
            <a:r>
              <a:rPr lang="en-US" err="1"/>
              <a:t>SageMaker</a:t>
            </a:r>
            <a:r>
              <a:rPr lang="en-US"/>
              <a:t> doesn't provide native data versioning, one can leverage Amazon S3 versioning in combination with </a:t>
            </a:r>
            <a:r>
              <a:rPr lang="en-US" err="1"/>
              <a:t>SageMaker</a:t>
            </a:r>
            <a:r>
              <a:rPr lang="en-US"/>
              <a:t>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Model versioning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 err="1"/>
              <a:t>SageMaker</a:t>
            </a:r>
            <a:r>
              <a:rPr lang="en-US"/>
              <a:t> Model Registry helps manage and version ML models.</a:t>
            </a:r>
          </a:p>
          <a:p>
            <a:pPr marL="146050" indent="0">
              <a:lnSpc>
                <a:spcPct val="114999"/>
              </a:lnSpc>
              <a:buClr>
                <a:schemeClr val="dk2"/>
              </a:buClr>
              <a:buNone/>
            </a:pPr>
            <a:endParaRPr lang="en-US">
              <a:solidFill>
                <a:schemeClr val="dk2"/>
              </a:solidFill>
              <a:latin typeface="Arial"/>
              <a:cs typeface="Arial"/>
            </a:endParaRP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endParaRPr lang="en-US">
              <a:solidFill>
                <a:schemeClr val="dk2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7D0C7B-1253-E5BB-2C2B-E05252F961F1}"/>
              </a:ext>
            </a:extLst>
          </p:cNvPr>
          <p:cNvSpPr txBox="1"/>
          <p:nvPr/>
        </p:nvSpPr>
        <p:spPr>
          <a:xfrm>
            <a:off x="811832" y="4609825"/>
            <a:ext cx="7604518" cy="49244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>
                <a:solidFill>
                  <a:schemeClr val="dk2"/>
                </a:solidFill>
                <a:ea typeface="Lato"/>
                <a:sym typeface="Lato"/>
              </a:rPr>
              <a:t>Better Platform: </a:t>
            </a:r>
            <a:r>
              <a:rPr lang="en-US" sz="1300" b="1">
                <a:solidFill>
                  <a:schemeClr val="dk2"/>
                </a:solidFill>
                <a:ea typeface="Lato"/>
                <a:sym typeface="Lato"/>
              </a:rPr>
              <a:t>Azure ML</a:t>
            </a:r>
            <a:r>
              <a:rPr lang="en-US" sz="1300">
                <a:solidFill>
                  <a:schemeClr val="dk2"/>
                </a:solidFill>
                <a:ea typeface="Lato"/>
                <a:sym typeface="Lato"/>
              </a:rPr>
              <a:t>. Azure capabilities are more straightforward. Native data versioning is an advantage.</a:t>
            </a:r>
          </a:p>
        </p:txBody>
      </p:sp>
    </p:spTree>
    <p:extLst>
      <p:ext uri="{BB962C8B-B14F-4D97-AF65-F5344CB8AC3E}">
        <p14:creationId xmlns:p14="http://schemas.microsoft.com/office/powerpoint/2010/main" val="1616970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533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/>
              <a:t>Functionality - Automation and Optimization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" name="Google Shape;101;p2">
            <a:extLst>
              <a:ext uri="{FF2B5EF4-FFF2-40B4-BE49-F238E27FC236}">
                <a16:creationId xmlns:a16="http://schemas.microsoft.com/office/drawing/2014/main" id="{4192FD3A-4BF8-8899-AE42-1EC1C10971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9450" y="1255975"/>
            <a:ext cx="3771678" cy="329941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Azure ML:</a:t>
            </a:r>
            <a:endParaRPr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AutoML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Azure Automated Machine Learning provides a UI-based and code-first experience to build ML models automatically.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Testing</a:t>
            </a:r>
          </a:p>
          <a:p>
            <a:pPr lvl="1">
              <a:buClr>
                <a:schemeClr val="dk2"/>
              </a:buClr>
              <a:buFont typeface="Arial"/>
              <a:buChar char="-"/>
            </a:pPr>
            <a:r>
              <a:rPr lang="en-US"/>
              <a:t>Supports integration with popular testing frameworks.</a:t>
            </a:r>
          </a:p>
          <a:p>
            <a:pPr lvl="1">
              <a:buClr>
                <a:schemeClr val="dk2"/>
              </a:buClr>
              <a:buFont typeface="Arial"/>
              <a:buChar char="-"/>
            </a:pPr>
            <a:r>
              <a:rPr lang="en-US"/>
              <a:t>Azure ML SDK allows for scripted tests and validations.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endParaRPr lang="en-US">
              <a:solidFill>
                <a:schemeClr val="dk2"/>
              </a:solidFill>
              <a:latin typeface="Arial"/>
              <a:cs typeface="Arial"/>
            </a:endParaRPr>
          </a:p>
        </p:txBody>
      </p:sp>
      <p:sp>
        <p:nvSpPr>
          <p:cNvPr id="3" name="Google Shape;101;p2">
            <a:extLst>
              <a:ext uri="{FF2B5EF4-FFF2-40B4-BE49-F238E27FC236}">
                <a16:creationId xmlns:a16="http://schemas.microsoft.com/office/drawing/2014/main" id="{9678CFB7-F140-6B2B-0C80-9125C0CA224E}"/>
              </a:ext>
            </a:extLst>
          </p:cNvPr>
          <p:cNvSpPr txBox="1">
            <a:spLocks/>
          </p:cNvSpPr>
          <p:nvPr/>
        </p:nvSpPr>
        <p:spPr>
          <a:xfrm>
            <a:off x="4644760" y="1254263"/>
            <a:ext cx="3771678" cy="3292994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AWS: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AutoML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AWS </a:t>
            </a:r>
            <a:r>
              <a:rPr lang="en-US" err="1"/>
              <a:t>SageMaker</a:t>
            </a:r>
            <a:r>
              <a:rPr lang="en-US"/>
              <a:t> Autopilot is the AutoML solution that automates model development.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Testing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 err="1"/>
              <a:t>SageMaker</a:t>
            </a:r>
            <a:r>
              <a:rPr lang="en-US"/>
              <a:t> offers batch transform for offline testing.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 err="1"/>
              <a:t>SageMaker</a:t>
            </a:r>
            <a:r>
              <a:rPr lang="en-US"/>
              <a:t> Ground Truth can be used for labeling and validation.</a:t>
            </a:r>
          </a:p>
          <a:p>
            <a:pPr marL="146050" indent="0">
              <a:lnSpc>
                <a:spcPct val="114999"/>
              </a:lnSpc>
              <a:buClr>
                <a:schemeClr val="dk2"/>
              </a:buClr>
              <a:buNone/>
            </a:pPr>
            <a:endParaRPr lang="en-US">
              <a:solidFill>
                <a:schemeClr val="dk2"/>
              </a:solidFill>
              <a:latin typeface="Arial"/>
              <a:cs typeface="Arial"/>
            </a:endParaRP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endParaRPr lang="en-US">
              <a:solidFill>
                <a:schemeClr val="dk2"/>
              </a:solidFill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C386E3-AFEF-CEF1-9795-211CB6AC4F10}"/>
              </a:ext>
            </a:extLst>
          </p:cNvPr>
          <p:cNvSpPr txBox="1"/>
          <p:nvPr/>
        </p:nvSpPr>
        <p:spPr>
          <a:xfrm>
            <a:off x="869518" y="4613255"/>
            <a:ext cx="7550483" cy="49244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>
                <a:solidFill>
                  <a:schemeClr val="dk2"/>
                </a:solidFill>
                <a:ea typeface="Lato"/>
                <a:sym typeface="Lato"/>
              </a:rPr>
              <a:t>Better Platform: </a:t>
            </a:r>
            <a:r>
              <a:rPr lang="en-US" sz="1300" b="1">
                <a:solidFill>
                  <a:schemeClr val="dk2"/>
                </a:solidFill>
                <a:ea typeface="Lato"/>
                <a:sym typeface="Lato"/>
              </a:rPr>
              <a:t>Azure ML</a:t>
            </a:r>
            <a:r>
              <a:rPr lang="en-US" sz="1300">
                <a:solidFill>
                  <a:schemeClr val="dk2"/>
                </a:solidFill>
                <a:ea typeface="Lato"/>
                <a:sym typeface="Lato"/>
              </a:rPr>
              <a:t>. Azure ML provides a more streamlined testing experience but both offer comprehensive AutoML solutions</a:t>
            </a:r>
          </a:p>
        </p:txBody>
      </p:sp>
    </p:spTree>
    <p:extLst>
      <p:ext uri="{BB962C8B-B14F-4D97-AF65-F5344CB8AC3E}">
        <p14:creationId xmlns:p14="http://schemas.microsoft.com/office/powerpoint/2010/main" val="2014797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"/>
          <p:cNvSpPr txBox="1">
            <a:spLocks noGrp="1"/>
          </p:cNvSpPr>
          <p:nvPr>
            <p:ph type="body" idx="1"/>
          </p:nvPr>
        </p:nvSpPr>
        <p:spPr>
          <a:xfrm>
            <a:off x="423340" y="1342607"/>
            <a:ext cx="8297319" cy="354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indent="-304800">
              <a:lnSpc>
                <a:spcPct val="150000"/>
              </a:lnSpc>
              <a:buSzPts val="1200"/>
            </a:pPr>
            <a:r>
              <a:rPr lang="en-US" sz="1900" dirty="0">
                <a:solidFill>
                  <a:schemeClr val="dk2"/>
                </a:solidFill>
              </a:rPr>
              <a:t>Background of Chosen Platform and reasons for pivoting</a:t>
            </a:r>
          </a:p>
          <a:p>
            <a:pPr indent="-304800">
              <a:lnSpc>
                <a:spcPct val="150000"/>
              </a:lnSpc>
              <a:buSzPts val="1200"/>
            </a:pPr>
            <a:r>
              <a:rPr lang="en-US" sz="1900" dirty="0">
                <a:solidFill>
                  <a:schemeClr val="dk2"/>
                </a:solidFill>
              </a:rPr>
              <a:t>Data Preprocessing steps</a:t>
            </a:r>
          </a:p>
          <a:p>
            <a:pPr indent="-304800">
              <a:lnSpc>
                <a:spcPct val="150000"/>
              </a:lnSpc>
              <a:buSzPts val="1200"/>
            </a:pPr>
            <a:r>
              <a:rPr lang="en-US" sz="1900" dirty="0">
                <a:solidFill>
                  <a:schemeClr val="dk2"/>
                </a:solidFill>
              </a:rPr>
              <a:t>Prompt template</a:t>
            </a:r>
          </a:p>
          <a:p>
            <a:pPr indent="-304800">
              <a:lnSpc>
                <a:spcPct val="150000"/>
              </a:lnSpc>
              <a:buSzPts val="1200"/>
            </a:pPr>
            <a:r>
              <a:rPr lang="en-US" sz="1900" dirty="0">
                <a:solidFill>
                  <a:schemeClr val="dk2"/>
                </a:solidFill>
              </a:rPr>
              <a:t>Workflow part 1 –pre fine tuned</a:t>
            </a:r>
          </a:p>
          <a:p>
            <a:pPr indent="-304800">
              <a:lnSpc>
                <a:spcPct val="150000"/>
              </a:lnSpc>
              <a:buSzPts val="1200"/>
            </a:pPr>
            <a:r>
              <a:rPr lang="en-US" sz="1900" dirty="0">
                <a:solidFill>
                  <a:schemeClr val="dk2"/>
                </a:solidFill>
              </a:rPr>
              <a:t>Workflow part 2 – post fine tuned</a:t>
            </a:r>
          </a:p>
          <a:p>
            <a:pPr indent="-304800">
              <a:lnSpc>
                <a:spcPct val="150000"/>
              </a:lnSpc>
              <a:buSzPts val="1200"/>
            </a:pPr>
            <a:r>
              <a:rPr lang="en-US" sz="1900" dirty="0">
                <a:solidFill>
                  <a:schemeClr val="dk2"/>
                </a:solidFill>
              </a:rPr>
              <a:t>Results – Operationalized Model</a:t>
            </a:r>
          </a:p>
          <a:p>
            <a:pPr indent="-304800">
              <a:lnSpc>
                <a:spcPct val="150000"/>
              </a:lnSpc>
              <a:buSzPts val="1200"/>
            </a:pPr>
            <a:r>
              <a:rPr lang="en-US" sz="1900" dirty="0">
                <a:solidFill>
                  <a:schemeClr val="dk2"/>
                </a:solidFill>
              </a:rPr>
              <a:t>Results – Fine tuned</a:t>
            </a:r>
          </a:p>
          <a:p>
            <a:pPr indent="-304800">
              <a:lnSpc>
                <a:spcPct val="150000"/>
              </a:lnSpc>
              <a:buSzPts val="1200"/>
            </a:pPr>
            <a:r>
              <a:rPr lang="en-US" sz="1900" dirty="0">
                <a:solidFill>
                  <a:schemeClr val="dk2"/>
                </a:solidFill>
              </a:rPr>
              <a:t>Cost of Training an LLM</a:t>
            </a:r>
          </a:p>
          <a:p>
            <a:pPr indent="-304800">
              <a:lnSpc>
                <a:spcPct val="150000"/>
              </a:lnSpc>
              <a:buSzPts val="1200"/>
            </a:pPr>
            <a:r>
              <a:rPr lang="en-US" sz="1900" dirty="0">
                <a:solidFill>
                  <a:schemeClr val="dk2"/>
                </a:solidFill>
              </a:rPr>
              <a:t>General Architecture LLM</a:t>
            </a:r>
          </a:p>
          <a:p>
            <a:pPr indent="-304800">
              <a:lnSpc>
                <a:spcPct val="150000"/>
              </a:lnSpc>
              <a:buSzPts val="1200"/>
            </a:pPr>
            <a:endParaRPr lang="en-US" sz="1900" dirty="0">
              <a:solidFill>
                <a:schemeClr val="dk2"/>
              </a:solidFill>
            </a:endParaRPr>
          </a:p>
        </p:txBody>
      </p:sp>
      <p:sp>
        <p:nvSpPr>
          <p:cNvPr id="94" name="Google Shape;94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95" name="Google Shape;95;p5"/>
          <p:cNvSpPr txBox="1"/>
          <p:nvPr/>
        </p:nvSpPr>
        <p:spPr>
          <a:xfrm>
            <a:off x="727650" y="533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Raleway"/>
              <a:buNone/>
            </a:pPr>
            <a:r>
              <a:rPr lang="en-US"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Table of Contents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533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/>
              <a:t>Functionality - Deployment and Monitoring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" name="Google Shape;101;p2">
            <a:extLst>
              <a:ext uri="{FF2B5EF4-FFF2-40B4-BE49-F238E27FC236}">
                <a16:creationId xmlns:a16="http://schemas.microsoft.com/office/drawing/2014/main" id="{4192FD3A-4BF8-8899-AE42-1EC1C10971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9450" y="1255975"/>
            <a:ext cx="3771678" cy="329941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Azure ML:</a:t>
            </a:r>
            <a:endParaRPr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Deployment services such as containerization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Azure ML supports Docker for containerization.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Models can be deployed as a container to Azure Kubernetes Service (AKS).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Model monitoring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Azure ML provides Model Data Collector for monitoring inputs and outputs.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Can set up alerts based on monitoring results.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endParaRPr lang="en-US">
              <a:solidFill>
                <a:schemeClr val="dk2"/>
              </a:solidFill>
              <a:latin typeface="Arial"/>
              <a:cs typeface="Arial"/>
            </a:endParaRPr>
          </a:p>
        </p:txBody>
      </p:sp>
      <p:sp>
        <p:nvSpPr>
          <p:cNvPr id="3" name="Google Shape;101;p2">
            <a:extLst>
              <a:ext uri="{FF2B5EF4-FFF2-40B4-BE49-F238E27FC236}">
                <a16:creationId xmlns:a16="http://schemas.microsoft.com/office/drawing/2014/main" id="{9678CFB7-F140-6B2B-0C80-9125C0CA224E}"/>
              </a:ext>
            </a:extLst>
          </p:cNvPr>
          <p:cNvSpPr txBox="1">
            <a:spLocks/>
          </p:cNvSpPr>
          <p:nvPr/>
        </p:nvSpPr>
        <p:spPr>
          <a:xfrm>
            <a:off x="4644760" y="1254263"/>
            <a:ext cx="3771678" cy="3292994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AWS: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Deployment services such as containerization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 err="1"/>
              <a:t>SageMaker</a:t>
            </a:r>
            <a:r>
              <a:rPr lang="en-US"/>
              <a:t> supports Docker for packaging and deploying models.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Can deploy containers to Amazon Elastic Kubernetes Service (EKS).</a:t>
            </a: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>
                <a:solidFill>
                  <a:schemeClr val="dk2"/>
                </a:solidFill>
                <a:latin typeface="Arial"/>
                <a:cs typeface="Arial"/>
              </a:rPr>
              <a:t>Model monitoring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 err="1"/>
              <a:t>SageMaker</a:t>
            </a:r>
            <a:r>
              <a:rPr lang="en-US"/>
              <a:t> Model Monitor monitors the quality of deployed models.</a:t>
            </a:r>
          </a:p>
          <a:p>
            <a:pPr lvl="1"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r>
              <a:rPr lang="en-US"/>
              <a:t>Automatically detects and alerts on data drift.</a:t>
            </a:r>
          </a:p>
          <a:p>
            <a:pPr marL="146050" indent="0">
              <a:lnSpc>
                <a:spcPct val="114999"/>
              </a:lnSpc>
              <a:buClr>
                <a:schemeClr val="dk2"/>
              </a:buClr>
              <a:buNone/>
            </a:pPr>
            <a:endParaRPr lang="en-US">
              <a:solidFill>
                <a:schemeClr val="dk2"/>
              </a:solidFill>
              <a:latin typeface="Arial"/>
              <a:cs typeface="Arial"/>
            </a:endParaRPr>
          </a:p>
          <a:p>
            <a:pPr>
              <a:lnSpc>
                <a:spcPct val="114999"/>
              </a:lnSpc>
              <a:buClr>
                <a:schemeClr val="dk2"/>
              </a:buClr>
              <a:buFont typeface="Arial"/>
              <a:buChar char="-"/>
            </a:pPr>
            <a:endParaRPr lang="en-US">
              <a:solidFill>
                <a:schemeClr val="dk2"/>
              </a:solidFill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6D88F8-4A26-E5CB-6CD2-CAEE579B4A46}"/>
              </a:ext>
            </a:extLst>
          </p:cNvPr>
          <p:cNvSpPr txBox="1"/>
          <p:nvPr/>
        </p:nvSpPr>
        <p:spPr>
          <a:xfrm>
            <a:off x="794448" y="4654263"/>
            <a:ext cx="7621902" cy="29238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>
                <a:solidFill>
                  <a:schemeClr val="dk2"/>
                </a:solidFill>
                <a:ea typeface="Lato"/>
                <a:sym typeface="Lato"/>
              </a:rPr>
              <a:t>Better Platform: </a:t>
            </a:r>
            <a:r>
              <a:rPr lang="en-US" sz="1300" b="1">
                <a:solidFill>
                  <a:schemeClr val="dk2"/>
                </a:solidFill>
                <a:ea typeface="Lato"/>
                <a:sym typeface="Lato"/>
              </a:rPr>
              <a:t>Tie</a:t>
            </a:r>
            <a:r>
              <a:rPr lang="en-US" sz="1300">
                <a:solidFill>
                  <a:schemeClr val="dk2"/>
                </a:solidFill>
                <a:ea typeface="Lato"/>
                <a:sym typeface="Lato"/>
              </a:rPr>
              <a:t>. Both platforms offer comprehensive support for Deployment and Monitoring</a:t>
            </a:r>
          </a:p>
        </p:txBody>
      </p:sp>
    </p:spTree>
    <p:extLst>
      <p:ext uri="{BB962C8B-B14F-4D97-AF65-F5344CB8AC3E}">
        <p14:creationId xmlns:p14="http://schemas.microsoft.com/office/powerpoint/2010/main" val="2481773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533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/>
              <a:t>Strengths of AWS</a:t>
            </a:r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729450" y="1255975"/>
            <a:ext cx="768870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lnSpc>
                <a:spcPct val="150000"/>
              </a:lnSpc>
              <a:spcAft>
                <a:spcPts val="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Comprehensive Experiment Pipelines: 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AWS </a:t>
            </a:r>
            <a:r>
              <a:rPr lang="en-US" err="1">
                <a:solidFill>
                  <a:schemeClr val="dk2"/>
                </a:solidFill>
                <a:latin typeface="Arial"/>
                <a:ea typeface="Arial"/>
                <a:cs typeface="Arial"/>
              </a:rPr>
              <a:t>SageMaker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 offers intuitive and automated management of ML workflows via </a:t>
            </a:r>
            <a:r>
              <a:rPr lang="en-US" err="1">
                <a:solidFill>
                  <a:schemeClr val="dk2"/>
                </a:solidFill>
                <a:latin typeface="Arial"/>
                <a:ea typeface="Arial"/>
                <a:cs typeface="Arial"/>
              </a:rPr>
              <a:t>SageMaker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 Pipelines, simplifying complex ML experiments.</a:t>
            </a:r>
          </a:p>
          <a:p>
            <a:pPr marL="285750" lvl="0" indent="-285750" algn="l" rtl="0">
              <a:lnSpc>
                <a:spcPct val="150000"/>
              </a:lnSpc>
              <a:spcAft>
                <a:spcPts val="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Model Versioning: 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The </a:t>
            </a:r>
            <a:r>
              <a:rPr lang="en-US" err="1">
                <a:solidFill>
                  <a:schemeClr val="dk2"/>
                </a:solidFill>
                <a:latin typeface="Arial"/>
                <a:ea typeface="Arial"/>
                <a:cs typeface="Arial"/>
              </a:rPr>
              <a:t>SageMaker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 Model Registry enhances ML model management by providing easy versioning and rollback capabilities.</a:t>
            </a:r>
          </a:p>
          <a:p>
            <a:pPr marL="285750" lvl="0" indent="-285750" algn="l" rtl="0">
              <a:lnSpc>
                <a:spcPct val="150000"/>
              </a:lnSpc>
              <a:spcAft>
                <a:spcPts val="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Model Monitoring: 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With </a:t>
            </a:r>
            <a:r>
              <a:rPr lang="en-US" err="1">
                <a:solidFill>
                  <a:schemeClr val="dk2"/>
                </a:solidFill>
                <a:latin typeface="Arial"/>
                <a:ea typeface="Arial"/>
                <a:cs typeface="Arial"/>
              </a:rPr>
              <a:t>SageMaker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 Model Monitor, AWS provides automatic monitoring of deployed models, enabling timely alerts for significant changes or data drift.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2267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533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/>
              <a:t>Challenges of Azure ML</a:t>
            </a:r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729450" y="1255975"/>
            <a:ext cx="768870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lnSpc>
                <a:spcPct val="150000"/>
              </a:lnSpc>
              <a:spcAft>
                <a:spcPts val="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CI/CD Integrations: 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Azure ML's reliance on Azure DevOps for CI/CD can pose integration challenges for teams using other CI/CD platforms.</a:t>
            </a:r>
          </a:p>
          <a:p>
            <a:pPr marL="285750" lvl="0" indent="-285750" algn="l" rtl="0">
              <a:lnSpc>
                <a:spcPct val="150000"/>
              </a:lnSpc>
              <a:spcAft>
                <a:spcPts val="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Continuous Training: 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Setting up automatic model retraining on Azure ML can be complex and less intuitive compared to some other platforms.</a:t>
            </a:r>
          </a:p>
          <a:p>
            <a:pPr marL="285750" lvl="0" indent="-285750" algn="l" rtl="0">
              <a:lnSpc>
                <a:spcPct val="150000"/>
              </a:lnSpc>
              <a:spcAft>
                <a:spcPts val="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 Versioning: 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Azure ML's data versioning needs disciplined data management practices to avoid confusion over the version of datasets used in experiments.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041957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727650" y="533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/>
              <a:t>Suggested future improvement for Azure ML</a:t>
            </a:r>
          </a:p>
          <a:p>
            <a:endParaRPr lang="en-US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729450" y="1255975"/>
            <a:ext cx="768870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</a:rPr>
              <a:t>CI/CD Integration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: Azure ML could enhance its interoperability with diverse CI/CD platforms for smoother team workflows.</a:t>
            </a:r>
          </a:p>
          <a:p>
            <a:pPr lvl="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</a:rPr>
              <a:t>Continuous Training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: The platform could also streamline and automate its continuous model retraining processes for better user experience.</a:t>
            </a:r>
          </a:p>
          <a:p>
            <a:pPr lvl="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</a:rPr>
              <a:t>Deployment Services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: Improvements in containerization and deployment processes through comprehensive documentation or user-friendly interfaces could aid teams unfamiliar with Docker and Kubernetes.</a:t>
            </a:r>
          </a:p>
          <a:p>
            <a:pPr lvl="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300"/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dk2"/>
                </a:solidFill>
                <a:latin typeface="Arial"/>
                <a:ea typeface="Arial"/>
                <a:cs typeface="Arial"/>
              </a:rPr>
              <a:t>Model Monitoring</a:t>
            </a:r>
            <a:r>
              <a:rPr lang="en-US">
                <a:solidFill>
                  <a:schemeClr val="dk2"/>
                </a:solidFill>
                <a:latin typeface="Arial"/>
                <a:ea typeface="Arial"/>
                <a:cs typeface="Arial"/>
              </a:rPr>
              <a:t>: Expanding model monitoring capabilities, including automatic anomaly detection and integration with other Azure tools, could provide a holistic model performance overview.</a:t>
            </a:r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3193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2B5A0-37CC-E5EC-4351-8C5086CC4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07594"/>
            <a:ext cx="7688700" cy="535200"/>
          </a:xfrm>
        </p:spPr>
        <p:txBody>
          <a:bodyPr>
            <a:normAutofit fontScale="90000"/>
          </a:bodyPr>
          <a:lstStyle/>
          <a:p>
            <a:r>
              <a:rPr lang="en-US"/>
              <a:t>Azure ML Platform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A3CADF-C28B-9634-DBB4-75FE5282B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7650" y="1483594"/>
            <a:ext cx="7696637" cy="2753224"/>
          </a:xfrm>
        </p:spPr>
        <p:txBody>
          <a:bodyPr>
            <a:normAutofit/>
          </a:bodyPr>
          <a:lstStyle/>
          <a:p>
            <a:r>
              <a:rPr lang="en-US"/>
              <a:t>Leading cloud provider with majority of the AI ML capabilities </a:t>
            </a:r>
          </a:p>
          <a:p>
            <a:pPr>
              <a:lnSpc>
                <a:spcPct val="114999"/>
              </a:lnSpc>
            </a:pPr>
            <a:r>
              <a:rPr lang="en-US"/>
              <a:t>Has integrated LLM capabilities recently including Llama 2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 b="1"/>
              <a:t>However, faced following constraints</a:t>
            </a:r>
          </a:p>
          <a:p>
            <a:pPr>
              <a:lnSpc>
                <a:spcPct val="114999"/>
              </a:lnSpc>
            </a:pPr>
            <a:r>
              <a:rPr lang="en-US"/>
              <a:t>Azure platform doesn’t provide flexibility to perform operations specified in this project</a:t>
            </a:r>
          </a:p>
          <a:p>
            <a:pPr>
              <a:lnSpc>
                <a:spcPct val="114999"/>
              </a:lnSpc>
            </a:pPr>
            <a:r>
              <a:rPr lang="en-US"/>
              <a:t>Llama2 chat is only available for Inference and no option to fine tune available currently</a:t>
            </a:r>
          </a:p>
          <a:p>
            <a:pPr>
              <a:lnSpc>
                <a:spcPct val="114999"/>
              </a:lnSpc>
            </a:pPr>
            <a:r>
              <a:rPr lang="en-US"/>
              <a:t>GPUs were not available for running Llama2 </a:t>
            </a:r>
          </a:p>
          <a:p>
            <a:pPr lvl="1">
              <a:lnSpc>
                <a:spcPct val="114999"/>
              </a:lnSpc>
            </a:pPr>
            <a:r>
              <a:rPr lang="en-US"/>
              <a:t>No response received when requested for quota increase/GPU access</a:t>
            </a:r>
          </a:p>
          <a:p>
            <a:pPr marL="615950" lvl="1" indent="0">
              <a:lnSpc>
                <a:spcPct val="114999"/>
              </a:lnSpc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CE091-6B05-2BDD-D76D-952A5B94BC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D9649E-2473-B44C-B035-80019257B4ED}"/>
              </a:ext>
            </a:extLst>
          </p:cNvPr>
          <p:cNvSpPr txBox="1"/>
          <p:nvPr/>
        </p:nvSpPr>
        <p:spPr>
          <a:xfrm>
            <a:off x="1905000" y="3819912"/>
            <a:ext cx="5334000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 i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Hence, we had to pilot to Google </a:t>
            </a:r>
            <a:r>
              <a:rPr lang="en-US" sz="1300" i="1" err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Colab</a:t>
            </a:r>
            <a:r>
              <a:rPr lang="en-US" sz="1300" i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for completing the project</a:t>
            </a:r>
          </a:p>
        </p:txBody>
      </p:sp>
    </p:spTree>
    <p:extLst>
      <p:ext uri="{BB962C8B-B14F-4D97-AF65-F5344CB8AC3E}">
        <p14:creationId xmlns:p14="http://schemas.microsoft.com/office/powerpoint/2010/main" val="3983071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A65EF-8D13-7EA9-B5B0-FADB80AD0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625179"/>
            <a:ext cx="7688700" cy="535200"/>
          </a:xfrm>
        </p:spPr>
        <p:txBody>
          <a:bodyPr>
            <a:normAutofit fontScale="90000"/>
          </a:bodyPr>
          <a:lstStyle/>
          <a:p>
            <a:r>
              <a:rPr lang="en-US"/>
              <a:t>Data Preprocessing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1DDC6-C558-3AB5-3A06-744BEC1856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2AFB8071-4918-1C9B-E314-3F999B793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827"/>
          <a:stretch/>
        </p:blipFill>
        <p:spPr>
          <a:xfrm>
            <a:off x="1372027" y="1653454"/>
            <a:ext cx="6583722" cy="1366685"/>
          </a:xfrm>
          <a:prstGeom prst="rect">
            <a:avLst/>
          </a:prstGeom>
        </p:spPr>
      </p:pic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24B6F8A-74EE-E4A6-50E5-46B466CF72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41" b="51226"/>
          <a:stretch/>
        </p:blipFill>
        <p:spPr bwMode="auto">
          <a:xfrm>
            <a:off x="1095706" y="3627598"/>
            <a:ext cx="7228572" cy="9838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BE5707-46A6-1A78-514F-87235AE944B5}"/>
              </a:ext>
            </a:extLst>
          </p:cNvPr>
          <p:cNvSpPr txBox="1"/>
          <p:nvPr/>
        </p:nvSpPr>
        <p:spPr>
          <a:xfrm>
            <a:off x="3492394" y="1268837"/>
            <a:ext cx="1924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Raw –Training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AF226A-EB2F-51AA-3351-FB8B9AC7660C}"/>
              </a:ext>
            </a:extLst>
          </p:cNvPr>
          <p:cNvSpPr txBox="1"/>
          <p:nvPr/>
        </p:nvSpPr>
        <p:spPr>
          <a:xfrm>
            <a:off x="3753011" y="3205645"/>
            <a:ext cx="14036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Cleansed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E2A938-B9B8-870B-2BD4-12B5FB979A91}"/>
              </a:ext>
            </a:extLst>
          </p:cNvPr>
          <p:cNvSpPr txBox="1"/>
          <p:nvPr/>
        </p:nvSpPr>
        <p:spPr>
          <a:xfrm>
            <a:off x="5708299" y="4638874"/>
            <a:ext cx="26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28K Instruction &amp; Output pairs</a:t>
            </a:r>
          </a:p>
        </p:txBody>
      </p:sp>
    </p:spTree>
    <p:extLst>
      <p:ext uri="{BB962C8B-B14F-4D97-AF65-F5344CB8AC3E}">
        <p14:creationId xmlns:p14="http://schemas.microsoft.com/office/powerpoint/2010/main" val="4080958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A65EF-8D13-7EA9-B5B0-FADB80AD0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625179"/>
            <a:ext cx="7688700" cy="535200"/>
          </a:xfrm>
        </p:spPr>
        <p:txBody>
          <a:bodyPr>
            <a:normAutofit fontScale="90000"/>
          </a:bodyPr>
          <a:lstStyle/>
          <a:p>
            <a:r>
              <a:rPr lang="en-US" dirty="0"/>
              <a:t>Prompt Template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1DDC6-C558-3AB5-3A06-744BEC1856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BE5707-46A6-1A78-514F-87235AE944B5}"/>
              </a:ext>
            </a:extLst>
          </p:cNvPr>
          <p:cNvSpPr txBox="1"/>
          <p:nvPr/>
        </p:nvSpPr>
        <p:spPr>
          <a:xfrm>
            <a:off x="3542934" y="1217187"/>
            <a:ext cx="19248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err="1"/>
              <a:t>prompts.json</a:t>
            </a:r>
            <a:endParaRPr lang="en-US" sz="1600" b="1"/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4C17CCA-6BB4-6A77-344A-3162EE3604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542" r="17964" b="1451"/>
          <a:stretch/>
        </p:blipFill>
        <p:spPr bwMode="auto">
          <a:xfrm>
            <a:off x="250071" y="1533913"/>
            <a:ext cx="8652816" cy="28958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44465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"/>
          <p:cNvSpPr txBox="1">
            <a:spLocks noGrp="1"/>
          </p:cNvSpPr>
          <p:nvPr>
            <p:ph type="body" idx="1"/>
          </p:nvPr>
        </p:nvSpPr>
        <p:spPr>
          <a:xfrm>
            <a:off x="50902" y="2093904"/>
            <a:ext cx="1985134" cy="293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04800">
              <a:lnSpc>
                <a:spcPct val="15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Generate an access key via the Hugging Face platform for model retrieval within Google </a:t>
            </a:r>
            <a:r>
              <a:rPr lang="en-US" sz="850" err="1">
                <a:solidFill>
                  <a:schemeClr val="dk2"/>
                </a:solidFill>
              </a:rPr>
              <a:t>Colab</a:t>
            </a:r>
            <a:r>
              <a:rPr lang="en-US" sz="850">
                <a:solidFill>
                  <a:schemeClr val="dk2"/>
                </a:solidFill>
              </a:rPr>
              <a:t>.</a:t>
            </a:r>
          </a:p>
          <a:p>
            <a:pPr indent="-304800">
              <a:lnSpc>
                <a:spcPct val="15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Clone LLAMA2 model checkpoints from Hugging Face's cloud storage to </a:t>
            </a:r>
            <a:r>
              <a:rPr lang="en-US" sz="850" err="1">
                <a:solidFill>
                  <a:schemeClr val="dk2"/>
                </a:solidFill>
              </a:rPr>
              <a:t>Colab's</a:t>
            </a:r>
            <a:r>
              <a:rPr lang="en-US" sz="850">
                <a:solidFill>
                  <a:schemeClr val="dk2"/>
                </a:solidFill>
              </a:rPr>
              <a:t> runtime.</a:t>
            </a:r>
          </a:p>
          <a:p>
            <a:pPr indent="-304800">
              <a:lnSpc>
                <a:spcPct val="15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Execute the initialization script to facilitate model loading through the Hugging Face Transformers SDK.</a:t>
            </a:r>
          </a:p>
          <a:p>
            <a:pPr indent="-304800">
              <a:lnSpc>
                <a:spcPct val="15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</p:txBody>
      </p:sp>
      <p:sp>
        <p:nvSpPr>
          <p:cNvPr id="94" name="Google Shape;94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95" name="Google Shape;95;p5"/>
          <p:cNvSpPr txBox="1"/>
          <p:nvPr/>
        </p:nvSpPr>
        <p:spPr>
          <a:xfrm>
            <a:off x="425847" y="398827"/>
            <a:ext cx="8292306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50" b="1" err="1">
                <a:solidFill>
                  <a:schemeClr val="dk2"/>
                </a:solidFill>
                <a:latin typeface="Raleway"/>
                <a:sym typeface="Raleway"/>
              </a:rPr>
              <a:t>Colab</a:t>
            </a:r>
            <a:r>
              <a:rPr lang="en-US" sz="2250" b="1">
                <a:solidFill>
                  <a:schemeClr val="dk2"/>
                </a:solidFill>
                <a:latin typeface="Raleway"/>
                <a:sym typeface="Raleway"/>
              </a:rPr>
              <a:t> Workflow for Operationalizing Llama Model – Part 1</a:t>
            </a:r>
            <a:br>
              <a:rPr lang="en-US" sz="2250" b="1">
                <a:latin typeface="Raleway"/>
              </a:rPr>
            </a:br>
            <a:r>
              <a:rPr lang="en-US" sz="2250" b="1">
                <a:solidFill>
                  <a:schemeClr val="dk2"/>
                </a:solidFill>
                <a:latin typeface="Raleway"/>
                <a:sym typeface="Raleway"/>
              </a:rPr>
              <a:t>(Before Instruct Tuning)</a:t>
            </a:r>
            <a:endParaRPr lang="en-US" sz="2250">
              <a:solidFill>
                <a:schemeClr val="dk2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C67C3CA-8220-D5E7-AD80-680F9EC58CF0}"/>
              </a:ext>
            </a:extLst>
          </p:cNvPr>
          <p:cNvSpPr/>
          <p:nvPr/>
        </p:nvSpPr>
        <p:spPr>
          <a:xfrm>
            <a:off x="327488" y="1419117"/>
            <a:ext cx="1476910" cy="47518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>
                <a:solidFill>
                  <a:schemeClr val="bg2"/>
                </a:solidFill>
                <a:cs typeface="Arial"/>
              </a:rPr>
              <a:t>Llama Model Setup in Google </a:t>
            </a:r>
            <a:r>
              <a:rPr lang="en-US" sz="1050" err="1">
                <a:solidFill>
                  <a:schemeClr val="bg2"/>
                </a:solidFill>
                <a:cs typeface="Arial"/>
              </a:rPr>
              <a:t>Colab</a:t>
            </a:r>
            <a:endParaRPr lang="en-US" sz="1050">
              <a:solidFill>
                <a:schemeClr val="bg2"/>
              </a:solidFill>
              <a:cs typeface="Arial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3BF782D-D565-5843-6F55-CCA491ABBE1B}"/>
              </a:ext>
            </a:extLst>
          </p:cNvPr>
          <p:cNvSpPr/>
          <p:nvPr/>
        </p:nvSpPr>
        <p:spPr>
          <a:xfrm>
            <a:off x="2452953" y="1419116"/>
            <a:ext cx="1476910" cy="47518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50">
                <a:solidFill>
                  <a:schemeClr val="bg2"/>
                </a:solidFill>
                <a:cs typeface="Arial"/>
              </a:rPr>
              <a:t>Data Preprocessing</a:t>
            </a:r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69F48A-8054-6728-1AE5-014A53B42D94}"/>
              </a:ext>
            </a:extLst>
          </p:cNvPr>
          <p:cNvSpPr/>
          <p:nvPr/>
        </p:nvSpPr>
        <p:spPr>
          <a:xfrm>
            <a:off x="4546314" y="1419117"/>
            <a:ext cx="1791556" cy="47518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50">
                <a:solidFill>
                  <a:schemeClr val="bg2"/>
                </a:solidFill>
                <a:cs typeface="Arial"/>
              </a:rPr>
              <a:t>Convert for </a:t>
            </a:r>
            <a:r>
              <a:rPr lang="en-US" sz="1050" err="1">
                <a:solidFill>
                  <a:schemeClr val="bg2"/>
                </a:solidFill>
                <a:cs typeface="Arial"/>
              </a:rPr>
              <a:t>HuggingFace</a:t>
            </a:r>
            <a:r>
              <a:rPr lang="en-US" sz="1050">
                <a:solidFill>
                  <a:schemeClr val="bg2"/>
                </a:solidFill>
                <a:cs typeface="Arial"/>
              </a:rPr>
              <a:t> Compatibility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9594900-BAA7-5FDB-9448-1EBD8A1D1E50}"/>
              </a:ext>
            </a:extLst>
          </p:cNvPr>
          <p:cNvSpPr/>
          <p:nvPr/>
        </p:nvSpPr>
        <p:spPr>
          <a:xfrm>
            <a:off x="6954320" y="1419117"/>
            <a:ext cx="1476910" cy="47518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50">
                <a:solidFill>
                  <a:schemeClr val="bg2"/>
                </a:solidFill>
                <a:cs typeface="Arial"/>
              </a:rPr>
              <a:t>Baseline Llama Inference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" name="Google Shape;93;p5">
            <a:extLst>
              <a:ext uri="{FF2B5EF4-FFF2-40B4-BE49-F238E27FC236}">
                <a16:creationId xmlns:a16="http://schemas.microsoft.com/office/drawing/2014/main" id="{EB7CFEF5-E21F-CDB8-DFD0-F726EE4ECE57}"/>
              </a:ext>
            </a:extLst>
          </p:cNvPr>
          <p:cNvSpPr txBox="1">
            <a:spLocks/>
          </p:cNvSpPr>
          <p:nvPr/>
        </p:nvSpPr>
        <p:spPr>
          <a:xfrm>
            <a:off x="2200341" y="2092192"/>
            <a:ext cx="1985134" cy="293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-304800">
              <a:lnSpc>
                <a:spcPct val="150000"/>
              </a:lnSpc>
              <a:buSzPts val="1200"/>
            </a:pPr>
            <a:r>
              <a:rPr lang="en-US" sz="900">
                <a:solidFill>
                  <a:schemeClr val="dk2"/>
                </a:solidFill>
              </a:rPr>
              <a:t>Transforms raw source data into a pre-processed dataset, isolating instruction and output attributes.</a:t>
            </a:r>
            <a:endParaRPr lang="en-US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r>
              <a:rPr lang="en-US" sz="900">
                <a:solidFill>
                  <a:schemeClr val="dk2"/>
                </a:solidFill>
              </a:rPr>
              <a:t>Generates a </a:t>
            </a:r>
            <a:r>
              <a:rPr lang="en-US" sz="900" err="1">
                <a:solidFill>
                  <a:schemeClr val="dk2"/>
                </a:solidFill>
              </a:rPr>
              <a:t>prompts.json</a:t>
            </a:r>
            <a:r>
              <a:rPr lang="en-US" sz="900">
                <a:solidFill>
                  <a:schemeClr val="dk2"/>
                </a:solidFill>
              </a:rPr>
              <a:t> artifact to facilitate model inference tasks.</a:t>
            </a:r>
            <a:endParaRPr lang="en-US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</p:txBody>
      </p:sp>
      <p:sp>
        <p:nvSpPr>
          <p:cNvPr id="9" name="Google Shape;93;p5">
            <a:extLst>
              <a:ext uri="{FF2B5EF4-FFF2-40B4-BE49-F238E27FC236}">
                <a16:creationId xmlns:a16="http://schemas.microsoft.com/office/drawing/2014/main" id="{FC6648E0-28AC-D0A0-30C1-16D9F0366FD2}"/>
              </a:ext>
            </a:extLst>
          </p:cNvPr>
          <p:cNvSpPr txBox="1">
            <a:spLocks/>
          </p:cNvSpPr>
          <p:nvPr/>
        </p:nvSpPr>
        <p:spPr>
          <a:xfrm>
            <a:off x="6708128" y="2092193"/>
            <a:ext cx="2087875" cy="2944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Initializes the untuned baseline Llama model and its associated tokenizer from storage.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Acquires prompts from </a:t>
            </a:r>
            <a:r>
              <a:rPr lang="en-US" sz="850" err="1">
                <a:solidFill>
                  <a:schemeClr val="dk2"/>
                </a:solidFill>
              </a:rPr>
              <a:t>prompts.json</a:t>
            </a: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Evaluates prompt safety through a suite of validation techniques.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Produces conversational completions via the model's computation.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Scrutinizes model-derived outputs for safety constraints.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Displays the computed model feedback to the output interface.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8D35DE8-F3F5-E3CE-50CE-E51AE4B08A62}"/>
              </a:ext>
            </a:extLst>
          </p:cNvPr>
          <p:cNvSpPr/>
          <p:nvPr/>
        </p:nvSpPr>
        <p:spPr>
          <a:xfrm>
            <a:off x="1900717" y="1579650"/>
            <a:ext cx="423809" cy="1541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cs typeface="Arial"/>
            </a:endParaRPr>
          </a:p>
        </p:txBody>
      </p:sp>
      <p:sp>
        <p:nvSpPr>
          <p:cNvPr id="12" name="Google Shape;93;p5">
            <a:extLst>
              <a:ext uri="{FF2B5EF4-FFF2-40B4-BE49-F238E27FC236}">
                <a16:creationId xmlns:a16="http://schemas.microsoft.com/office/drawing/2014/main" id="{4301DC28-E170-8DC3-62E6-B85EF53C5569}"/>
              </a:ext>
            </a:extLst>
          </p:cNvPr>
          <p:cNvSpPr txBox="1">
            <a:spLocks/>
          </p:cNvSpPr>
          <p:nvPr/>
        </p:nvSpPr>
        <p:spPr>
          <a:xfrm>
            <a:off x="4300121" y="2092192"/>
            <a:ext cx="1985134" cy="293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-304800">
              <a:lnSpc>
                <a:spcPct val="150000"/>
              </a:lnSpc>
              <a:buSzPts val="1200"/>
            </a:pPr>
            <a:r>
              <a:rPr lang="en-US" sz="900">
                <a:solidFill>
                  <a:schemeClr val="dk2"/>
                </a:solidFill>
              </a:rPr>
              <a:t>Serialize and store Llama model weights in compliance with </a:t>
            </a:r>
            <a:r>
              <a:rPr lang="en-US" sz="900" err="1">
                <a:solidFill>
                  <a:schemeClr val="dk2"/>
                </a:solidFill>
              </a:rPr>
              <a:t>HuggingFace's</a:t>
            </a:r>
            <a:r>
              <a:rPr lang="en-US" sz="900">
                <a:solidFill>
                  <a:schemeClr val="dk2"/>
                </a:solidFill>
              </a:rPr>
              <a:t> format.</a:t>
            </a:r>
            <a:endParaRPr lang="en-US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r>
              <a:rPr lang="en-US" sz="900">
                <a:solidFill>
                  <a:schemeClr val="dk2"/>
                </a:solidFill>
              </a:rPr>
              <a:t>Transform and commit the tokenizer assets to match </a:t>
            </a:r>
            <a:r>
              <a:rPr lang="en-US" sz="900" err="1">
                <a:solidFill>
                  <a:schemeClr val="dk2"/>
                </a:solidFill>
              </a:rPr>
              <a:t>HuggingFace's</a:t>
            </a:r>
            <a:r>
              <a:rPr lang="en-US" sz="900">
                <a:solidFill>
                  <a:schemeClr val="dk2"/>
                </a:solidFill>
              </a:rPr>
              <a:t> format.</a:t>
            </a:r>
            <a:endParaRPr lang="en-US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6DF2893-F717-A8A2-98A0-BB40B04FA49C}"/>
              </a:ext>
            </a:extLst>
          </p:cNvPr>
          <p:cNvSpPr/>
          <p:nvPr/>
        </p:nvSpPr>
        <p:spPr>
          <a:xfrm>
            <a:off x="4026183" y="1579649"/>
            <a:ext cx="423809" cy="1541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cs typeface="Arial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C15AE0F-F061-C471-F3CC-B601FFCEFEEC}"/>
              </a:ext>
            </a:extLst>
          </p:cNvPr>
          <p:cNvSpPr/>
          <p:nvPr/>
        </p:nvSpPr>
        <p:spPr>
          <a:xfrm>
            <a:off x="6440610" y="1553965"/>
            <a:ext cx="423809" cy="1541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cs typeface="Arial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7240E6-5F83-B9D9-F826-1499D5430895}"/>
              </a:ext>
            </a:extLst>
          </p:cNvPr>
          <p:cNvSpPr/>
          <p:nvPr/>
        </p:nvSpPr>
        <p:spPr>
          <a:xfrm>
            <a:off x="8527548" y="1553964"/>
            <a:ext cx="423809" cy="1541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9653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"/>
          <p:cNvSpPr txBox="1">
            <a:spLocks noGrp="1"/>
          </p:cNvSpPr>
          <p:nvPr>
            <p:ph type="body" idx="1"/>
          </p:nvPr>
        </p:nvSpPr>
        <p:spPr>
          <a:xfrm>
            <a:off x="795779" y="1971898"/>
            <a:ext cx="2389678" cy="313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Set up the computational environment.</a:t>
            </a:r>
            <a:endParaRPr lang="en-US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Retrieve the baseline Llama model assets from the designated directory.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Implement model quantization to optimize its performance and size.</a:t>
            </a:r>
            <a:endParaRPr lang="en-US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Activate Progressive Embedding Fractional Tuning (PEFT) for model refinement.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Employ Layer-wise Relevance Analysis (</a:t>
            </a:r>
            <a:r>
              <a:rPr lang="en-US" sz="850" err="1">
                <a:solidFill>
                  <a:schemeClr val="dk2"/>
                </a:solidFill>
              </a:rPr>
              <a:t>LoRA</a:t>
            </a:r>
            <a:r>
              <a:rPr lang="en-US" sz="850">
                <a:solidFill>
                  <a:schemeClr val="dk2"/>
                </a:solidFill>
              </a:rPr>
              <a:t>) as the chosen strategy within PEFT.</a:t>
            </a:r>
            <a:endParaRPr lang="en-US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Commit the instruct-tuned model parameters and any relevant metadata to the designated directory.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endParaRPr lang="en-US" sz="900">
              <a:solidFill>
                <a:schemeClr val="dk2"/>
              </a:solidFill>
            </a:endParaRPr>
          </a:p>
        </p:txBody>
      </p:sp>
      <p:sp>
        <p:nvSpPr>
          <p:cNvPr id="94" name="Google Shape;94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95" name="Google Shape;95;p5"/>
          <p:cNvSpPr txBox="1"/>
          <p:nvPr/>
        </p:nvSpPr>
        <p:spPr>
          <a:xfrm>
            <a:off x="425847" y="398827"/>
            <a:ext cx="8292306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50" b="1" err="1">
                <a:solidFill>
                  <a:schemeClr val="dk2"/>
                </a:solidFill>
                <a:latin typeface="Raleway"/>
                <a:sym typeface="Raleway"/>
              </a:rPr>
              <a:t>Colab</a:t>
            </a:r>
            <a:r>
              <a:rPr lang="en-US" sz="2250" b="1">
                <a:solidFill>
                  <a:schemeClr val="dk2"/>
                </a:solidFill>
                <a:latin typeface="Raleway"/>
                <a:sym typeface="Raleway"/>
              </a:rPr>
              <a:t> Workflow for Operationalizing Llama Model – Part 2 </a:t>
            </a:r>
            <a:br>
              <a:rPr lang="en-US" sz="2250" b="1">
                <a:latin typeface="Raleway"/>
              </a:rPr>
            </a:br>
            <a:r>
              <a:rPr lang="en-US" sz="2250" b="1">
                <a:solidFill>
                  <a:schemeClr val="dk2"/>
                </a:solidFill>
                <a:latin typeface="Raleway"/>
                <a:sym typeface="Raleway"/>
              </a:rPr>
              <a:t>(After Instruct Tuning)</a:t>
            </a:r>
            <a:endParaRPr lang="en-US" sz="2250">
              <a:solidFill>
                <a:schemeClr val="dk2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C67C3CA-8220-D5E7-AD80-680F9EC58CF0}"/>
              </a:ext>
            </a:extLst>
          </p:cNvPr>
          <p:cNvSpPr/>
          <p:nvPr/>
        </p:nvSpPr>
        <p:spPr>
          <a:xfrm>
            <a:off x="1072364" y="1367746"/>
            <a:ext cx="1476910" cy="47518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50">
                <a:solidFill>
                  <a:schemeClr val="bg2"/>
                </a:solidFill>
                <a:cs typeface="Arial"/>
              </a:rPr>
              <a:t>Fine Tune Llama with PEFT (</a:t>
            </a:r>
            <a:r>
              <a:rPr lang="en-US" sz="1050" err="1">
                <a:solidFill>
                  <a:schemeClr val="bg2"/>
                </a:solidFill>
                <a:cs typeface="Arial"/>
              </a:rPr>
              <a:t>LoRA</a:t>
            </a:r>
            <a:r>
              <a:rPr lang="en-US" sz="1050">
                <a:solidFill>
                  <a:schemeClr val="bg2"/>
                </a:solidFill>
                <a:cs typeface="Arial"/>
              </a:rPr>
              <a:t>)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3BF782D-D565-5843-6F55-CCA491ABBE1B}"/>
              </a:ext>
            </a:extLst>
          </p:cNvPr>
          <p:cNvSpPr/>
          <p:nvPr/>
        </p:nvSpPr>
        <p:spPr>
          <a:xfrm>
            <a:off x="3730801" y="1367744"/>
            <a:ext cx="1476910" cy="47518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50">
                <a:solidFill>
                  <a:schemeClr val="bg2"/>
                </a:solidFill>
                <a:cs typeface="Arial"/>
              </a:rPr>
              <a:t>Merge Fine-Tuned Model Weights with Baseline Llama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69F48A-8054-6728-1AE5-014A53B42D94}"/>
              </a:ext>
            </a:extLst>
          </p:cNvPr>
          <p:cNvSpPr/>
          <p:nvPr/>
        </p:nvSpPr>
        <p:spPr>
          <a:xfrm>
            <a:off x="6524089" y="1367746"/>
            <a:ext cx="1791556" cy="47518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50">
                <a:solidFill>
                  <a:schemeClr val="bg2"/>
                </a:solidFill>
                <a:cs typeface="Arial"/>
              </a:rPr>
              <a:t>Instruct Tuned Llama Inference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" name="Google Shape;93;p5">
            <a:extLst>
              <a:ext uri="{FF2B5EF4-FFF2-40B4-BE49-F238E27FC236}">
                <a16:creationId xmlns:a16="http://schemas.microsoft.com/office/drawing/2014/main" id="{EB7CFEF5-E21F-CDB8-DFD0-F726EE4ECE57}"/>
              </a:ext>
            </a:extLst>
          </p:cNvPr>
          <p:cNvSpPr txBox="1">
            <a:spLocks/>
          </p:cNvSpPr>
          <p:nvPr/>
        </p:nvSpPr>
        <p:spPr>
          <a:xfrm>
            <a:off x="3446082" y="1970186"/>
            <a:ext cx="2254830" cy="293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-304800">
              <a:lnSpc>
                <a:spcPct val="15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Load the baseline Llama</a:t>
            </a:r>
          </a:p>
          <a:p>
            <a:pPr indent="-304800">
              <a:lnSpc>
                <a:spcPct val="15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Initialize the PEFT model, incorporating specific weight adjustments consistent with the fine-tuning achieved via the PEFT methodology (</a:t>
            </a:r>
            <a:r>
              <a:rPr lang="en-US" sz="850" err="1">
                <a:solidFill>
                  <a:schemeClr val="dk2"/>
                </a:solidFill>
              </a:rPr>
              <a:t>LoRA</a:t>
            </a:r>
            <a:r>
              <a:rPr lang="en-US" sz="850">
                <a:solidFill>
                  <a:schemeClr val="dk2"/>
                </a:solidFill>
              </a:rPr>
              <a:t> approach).</a:t>
            </a:r>
          </a:p>
          <a:p>
            <a:pPr indent="-304800">
              <a:lnSpc>
                <a:spcPct val="15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Merge the modifications from the PEFT model into the baseline Llama, resulting in the final Llama post-instruction tuning.</a:t>
            </a:r>
          </a:p>
          <a:p>
            <a:pPr indent="-304800">
              <a:lnSpc>
                <a:spcPct val="15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5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8D35DE8-F3F5-E3CE-50CE-E51AE4B08A62}"/>
              </a:ext>
            </a:extLst>
          </p:cNvPr>
          <p:cNvSpPr/>
          <p:nvPr/>
        </p:nvSpPr>
        <p:spPr>
          <a:xfrm>
            <a:off x="2934554" y="1528279"/>
            <a:ext cx="423809" cy="1541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cs typeface="Arial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6DF2893-F717-A8A2-98A0-BB40B04FA49C}"/>
              </a:ext>
            </a:extLst>
          </p:cNvPr>
          <p:cNvSpPr/>
          <p:nvPr/>
        </p:nvSpPr>
        <p:spPr>
          <a:xfrm>
            <a:off x="5580148" y="1528278"/>
            <a:ext cx="423809" cy="1541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cs typeface="Arial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C15AE0F-F061-C471-F3CC-B601FFCEFEEC}"/>
              </a:ext>
            </a:extLst>
          </p:cNvPr>
          <p:cNvSpPr/>
          <p:nvPr/>
        </p:nvSpPr>
        <p:spPr>
          <a:xfrm>
            <a:off x="391699" y="1528279"/>
            <a:ext cx="423809" cy="1541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cs typeface="Arial"/>
            </a:endParaRPr>
          </a:p>
        </p:txBody>
      </p:sp>
      <p:sp>
        <p:nvSpPr>
          <p:cNvPr id="13" name="Google Shape;93;p5">
            <a:extLst>
              <a:ext uri="{FF2B5EF4-FFF2-40B4-BE49-F238E27FC236}">
                <a16:creationId xmlns:a16="http://schemas.microsoft.com/office/drawing/2014/main" id="{C6C73BF5-0109-6045-5BC1-6B4913D36C41}"/>
              </a:ext>
            </a:extLst>
          </p:cNvPr>
          <p:cNvSpPr txBox="1">
            <a:spLocks/>
          </p:cNvSpPr>
          <p:nvPr/>
        </p:nvSpPr>
        <p:spPr>
          <a:xfrm>
            <a:off x="6168734" y="1970187"/>
            <a:ext cx="2145667" cy="3040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Initializes the fine-tuned Llama model and its associated tokenizer from storage.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Acquires prompts from </a:t>
            </a:r>
            <a:r>
              <a:rPr lang="en-US" sz="850" err="1">
                <a:solidFill>
                  <a:schemeClr val="dk2"/>
                </a:solidFill>
              </a:rPr>
              <a:t>prompts.json</a:t>
            </a: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Evaluates prompt safety through a suite of validation techniques.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Produces conversational completions via the model's computation.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Scrutinizes model-derived outputs for safety constraints.</a:t>
            </a:r>
          </a:p>
          <a:p>
            <a:pPr indent="-304800">
              <a:lnSpc>
                <a:spcPct val="100000"/>
              </a:lnSpc>
              <a:buSzPts val="1200"/>
            </a:pPr>
            <a:endParaRPr lang="en-US" sz="850">
              <a:solidFill>
                <a:schemeClr val="dk2"/>
              </a:solidFill>
            </a:endParaRPr>
          </a:p>
          <a:p>
            <a:pPr indent="-304800">
              <a:lnSpc>
                <a:spcPct val="100000"/>
              </a:lnSpc>
              <a:buSzPts val="1200"/>
            </a:pPr>
            <a:r>
              <a:rPr lang="en-US" sz="850">
                <a:solidFill>
                  <a:schemeClr val="dk2"/>
                </a:solidFill>
              </a:rPr>
              <a:t>Displays the computed model feedback to the output interface.</a:t>
            </a:r>
          </a:p>
        </p:txBody>
      </p:sp>
    </p:spTree>
    <p:extLst>
      <p:ext uri="{BB962C8B-B14F-4D97-AF65-F5344CB8AC3E}">
        <p14:creationId xmlns:p14="http://schemas.microsoft.com/office/powerpoint/2010/main" val="105344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D6F7C-E726-93F0-005A-641E64584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606768"/>
            <a:ext cx="7688700" cy="535200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 – Operationalized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B5F28C-0706-E57F-5886-593DF0F837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3568B46-52E5-4E74-48F6-BF99C3AA6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71" y="1387254"/>
            <a:ext cx="5943600" cy="1761490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8DEC62A-AB7B-2797-2437-CD598D428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871" y="3259012"/>
            <a:ext cx="5943600" cy="176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475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B5F28C-0706-E57F-5886-593DF0F837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  <p:pic>
        <p:nvPicPr>
          <p:cNvPr id="8" name="Picture 7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4C807917-0074-0CB9-9499-58D023BA6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383" y="323674"/>
            <a:ext cx="5943600" cy="1452245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81588651-2168-DDC1-15C6-C4A9DAAB2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383" y="1870262"/>
            <a:ext cx="5943600" cy="1611630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370498E6-92DC-B8FF-405C-C384A83AF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383" y="3576235"/>
            <a:ext cx="5943600" cy="14522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896FD4-09D9-BE79-E743-D89E73FE6B38}"/>
              </a:ext>
            </a:extLst>
          </p:cNvPr>
          <p:cNvSpPr txBox="1"/>
          <p:nvPr/>
        </p:nvSpPr>
        <p:spPr>
          <a:xfrm>
            <a:off x="7158584" y="2275967"/>
            <a:ext cx="165206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300"/>
              <a:t>Results</a:t>
            </a:r>
          </a:p>
          <a:p>
            <a:r>
              <a:rPr lang="en-US" sz="2300"/>
              <a:t>Continued</a:t>
            </a:r>
          </a:p>
        </p:txBody>
      </p:sp>
    </p:spTree>
    <p:extLst>
      <p:ext uri="{BB962C8B-B14F-4D97-AF65-F5344CB8AC3E}">
        <p14:creationId xmlns:p14="http://schemas.microsoft.com/office/powerpoint/2010/main" val="3359090263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49FEEE11439A499DB2BB47DCB700AD" ma:contentTypeVersion="11" ma:contentTypeDescription="Create a new document." ma:contentTypeScope="" ma:versionID="f1e6ae189188a4e398e42dd7b760b0ad">
  <xsd:schema xmlns:xsd="http://www.w3.org/2001/XMLSchema" xmlns:xs="http://www.w3.org/2001/XMLSchema" xmlns:p="http://schemas.microsoft.com/office/2006/metadata/properties" xmlns:ns2="44da2b83-0bef-4891-aa9b-409c6467e509" xmlns:ns3="47f7dd42-55c0-498a-ae20-919baa4d81b5" targetNamespace="http://schemas.microsoft.com/office/2006/metadata/properties" ma:root="true" ma:fieldsID="94775b9e35d41dd9ab02a9a4816583b0" ns2:_="" ns3:_="">
    <xsd:import namespace="44da2b83-0bef-4891-aa9b-409c6467e509"/>
    <xsd:import namespace="47f7dd42-55c0-498a-ae20-919baa4d81b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da2b83-0bef-4891-aa9b-409c6467e5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e202a5bc-2d66-4d5e-909b-ce76855ba14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f7dd42-55c0-498a-ae20-919baa4d81b5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b93d92c1-c51b-4e19-8845-e0f4ff019957}" ma:internalName="TaxCatchAll" ma:showField="CatchAllData" ma:web="47f7dd42-55c0-498a-ae20-919baa4d81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7f7dd42-55c0-498a-ae20-919baa4d81b5" xsi:nil="true"/>
    <lcf76f155ced4ddcb4097134ff3c332f xmlns="44da2b83-0bef-4891-aa9b-409c6467e509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CECD188-8A96-4269-9BF2-A6178CA98F9E}">
  <ds:schemaRefs>
    <ds:schemaRef ds:uri="44da2b83-0bef-4891-aa9b-409c6467e509"/>
    <ds:schemaRef ds:uri="47f7dd42-55c0-498a-ae20-919baa4d81b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93B62E0-5015-4D9C-9EFD-D392C4B777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F7373D0-CEC0-45AF-AB1A-7467664D5FE4}">
  <ds:schemaRefs>
    <ds:schemaRef ds:uri="http://schemas.microsoft.com/office/2006/metadata/properties"/>
    <ds:schemaRef ds:uri="http://purl.org/dc/elements/1.1/"/>
    <ds:schemaRef ds:uri="http://purl.org/dc/terms/"/>
    <ds:schemaRef ds:uri="47f7dd42-55c0-498a-ae20-919baa4d81b5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44da2b83-0bef-4891-aa9b-409c6467e50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1626</Words>
  <Application>Microsoft Macintosh PowerPoint</Application>
  <PresentationFormat>On-screen Show (16:9)</PresentationFormat>
  <Paragraphs>242</Paragraphs>
  <Slides>23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Lato</vt:lpstr>
      <vt:lpstr>Raleway</vt:lpstr>
      <vt:lpstr>Arial</vt:lpstr>
      <vt:lpstr>Open Sans</vt:lpstr>
      <vt:lpstr>Streamline</vt:lpstr>
      <vt:lpstr>Operationalizing an  LLM</vt:lpstr>
      <vt:lpstr>PowerPoint Presentation</vt:lpstr>
      <vt:lpstr>Azure ML Platform</vt:lpstr>
      <vt:lpstr>Data Preprocessing</vt:lpstr>
      <vt:lpstr>Prompt Template</vt:lpstr>
      <vt:lpstr>PowerPoint Presentation</vt:lpstr>
      <vt:lpstr>PowerPoint Presentation</vt:lpstr>
      <vt:lpstr>Results – Operationalized Model</vt:lpstr>
      <vt:lpstr>PowerPoint Presentation</vt:lpstr>
      <vt:lpstr>Results – Fine Tuned Model</vt:lpstr>
      <vt:lpstr>PowerPoint Presentation</vt:lpstr>
      <vt:lpstr>Typical LLM Operationalization architecture</vt:lpstr>
      <vt:lpstr>MLOps  architecture on Azure</vt:lpstr>
      <vt:lpstr>Thank You !</vt:lpstr>
      <vt:lpstr>Appendix</vt:lpstr>
      <vt:lpstr>Functionality Comparison</vt:lpstr>
      <vt:lpstr>Functionality - Development and Collaboration</vt:lpstr>
      <vt:lpstr>Functionality - Training and Versioning</vt:lpstr>
      <vt:lpstr>Functionality - Automation and Optimization</vt:lpstr>
      <vt:lpstr>Functionality - Deployment and Monitoring</vt:lpstr>
      <vt:lpstr>Strengths of AWS</vt:lpstr>
      <vt:lpstr>Challenges of Azure ML</vt:lpstr>
      <vt:lpstr>Suggested future improvement for Azure ML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Week 5 Presentation: Nissan Vehicles Pricing Forecasting Model and Identification of Factors Impacting Pricing</dc:title>
  <dc:creator>Vamshi Gadepally</dc:creator>
  <cp:lastModifiedBy>mayur kumar</cp:lastModifiedBy>
  <cp:revision>1</cp:revision>
  <dcterms:modified xsi:type="dcterms:W3CDTF">2023-08-17T14:18:14Z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0x0101008749FEEE11439A499DB2BB47DCB700AD</vt:lpwstr>
  </property>
  <property fmtid="{D5CDD505-2E9C-101B-9397-08002B2CF9AE}" pid="3" name="MediaServiceImageTags">
    <vt:lpwstr/>
  </property>
</Properties>
</file>